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>
      <p:cViewPr varScale="1">
        <p:scale>
          <a:sx n="89" d="100"/>
          <a:sy n="89" d="100"/>
        </p:scale>
        <p:origin x="8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2:4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267 174 24575,'34'-21'0,"33"-14"0,-19 14 0,38-16 0,-30 20 0,20-3 0,5 5 0,-5 7 0,-7 12 0,-14 20 0,-11 21 0,-18 15 0,-13 9 0,-18-3 0,-27-1 0,-20 3 0,-15-5 0,7-9 0,14-11 0,24-22 0,18-7 0,33-9 0,21 17 0,16 21 0,4 17 0,-7 13 0,-11 1 0,-7 7 0,-11 12 0,-21-41 0,-5 1 0,-3 6 0,-5 1 0,-8 1 0,-7-1 0,-6-1 0,-8-4 0,-9-3 0,-6-6 0,-9-5 0,-6-6 0,-5-5 0,-2-4 0,-4-5 0,-3-5 0,-2-3 0,0-4 0,4-4 0,3-4 0,6-6 0,4-5 0,-31-19 0,33-9 0,25-1 0,17 18 0,8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19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3246 3343 24575,'-30'-25'0,"-11"-23"0,-2-5 0,1 4 0,-9-17 0,-3-6 0,21 28 0,0 2 0,-11-13 0,-1-2 0,-3-3 0,0 2 0,6 9 0,2 2 0,6 5 0,2 1 0,-28-36 0,7 10 0,5 11 0,8 12 0,5 9 0,6 8 0,5 0 0,-3-1 0,2-3 0,-4-5 0,-4-2 0,0-4 0,-6-4 0,-1-5 0,-1-9 0,1-8 0,1-3 0,3-1 0,0-6 0,4 0 0,1-5 0,2-3 0,5-1 0,4-4 0,0 0 0,2 8 0,-1 15 0,0 14 0,3 13 0,0 4 0,-1-2 0,-3-2 0,0 1 0,1 3 0,0 4 0,1 1 0,-2-3 0,-1-7 0,-7-16 0,-11-14 0,-12-3 0,-8 4 0,-6 16 0,-5 11 0,-7 10 0,-5 5 0,1 6 0,0 7 0,1 10 0,-7 24 0,-4 19 0,44-12 0,2 3 0,1 2 0,3 1 0,-34 26 0,2 5 0,37-26 0,2 2 0,-2 4 0,3 1 0,3 3 0,3 0 0,-12 44 0,18-3 0,12 0 0,13 5 0,4-42 0,4 0 0,4 2 0,3-1 0,4-2 0,2 0 0,0 0 0,1-2 0,22 35 0,-2-6 0,-2-7 0,2-6 0,5 3 0,8 10 0,-26-36 0,0 0 0,1 1 0,1 0 0,0 0 0,1 0 0,1-2 0,-1 0 0,1 4 0,0 0 0,-2 1 0,0 1 0,-2 1 0,-1 1 0,-1-1 0,-1-1 0,-3-2 0,0-1 0,25 40 0,-1-2 0,-1 4 0,-24-41 0,0 1 0,-1 0 0,0 1 0,20 39 0,-6-6 0,-5-10 0,-2-9 0,3-2 0,6 5 0,6 7 0,4 1 0,0-3 0,4-10 0,8-4 0,8-3 0,12 5 0,-38-26 0,0 0 0,-1 0 0,1-1 0,38 25 0,-10-7 0,-7-5 0,-3-4 0,3 0 0,2 1 0,-1-4 0,-3-3 0,-3-5 0,-1-9 0,3-6 0,6-7 0,2-4 0,-8 0 0,-14-1 0,-17-11 0,-12-19 0,-3-22 0,0-15 0,1 2 0,-4 7 0,-6 0 0,-4-6 0,-4-4 0,0 2 0,-5 9 0,-7 9 0,-12 2 0,-12-5 0,-8-3 0,-3 1 0,20 22 0,7 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14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2 24575,'-31'0'0,"-5"0"0,7 0 0,-10 0 0,10 0 0,-19 0 0,-10 0 0,-4 3 0,2 7 0,12 16 0,13 24 0,7 26 0,5 16 0,7-2 0,4-13 0,6-20 0,12-11 0,18-2 0,16 4 0,14 2 0,0-6 0,-5-9 0,0-13 0,3-8 0,8-5 0,1-6 0,-5-1 0,-9-2 0,-6-8 0,-3-16 0,3-17 0,0-12 0,-4 1 0,-5 13 0,-12 12 0,-8 8 0,-5 2 0,-4-9 0,1-8 0,0-5 0,2 1 0,-1 10 0,-1 11 0,-1 5 0,-3 0 0,0-4 0,-3-6 0,-4-2 0,-2 2 0,-5 1 0,-2 1 0,-6-5 0,-4-5 0,1-5 0,2 2 0,8-1 0,7 17 0,5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16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24575,'12'0'0,"9"0"0,-4 0 0,16 0 0,-9 0 0,8 0 0,-1 0 0,-4 0 0,-12 2 0,-3 5 0,-12 7 0,0 5 0,-1 2 0,-5 0 0,-6 1 0,-4-1 0,-2 0 0,1 0 0,4-4 0,2-1 0,9-13 0,12-3 0,21-5 0,-5 0 0,22 4 0,-12 1 0,12 2 0,-4 5 0,-5 8 0,-7 10 0,-8 9 0,-4 3 0,-9 0 0,-6-3 0,-2-3 0,-4 1 0,-6 3 0,-6 7 0,-6 1 0,-7 1 0,-5-5 0,-10-6 0,-13-3 0,-13-7 0,1-7 0,8-7 0,15-7 0,17-2 0,10-1 0,10 0 0,4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24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 24575,'-17'0'0,"-12"0"0,1 0 0,-21 0 0,13 3 0,-2 8 0,10 12 0,12 15 0,7 16 0,4 17 0,2 5 0,3-1 0,3-11 0,13-14 0,14-10 0,15-9 0,11-3 0,-2-3 0,3 0 0,0-1 0,2 0 0,0 3 0,-5 3 0,-9 3 0,-11 4 0,-6 1 0,-9 3 0,-5 3 0,-7 2 0,-9-4 0,-11-3 0,-8-7 0,-53 23 0,16-17 0,7-9 0,0-1 0,-18 4 0,-1-7 0,11-11 0,10-6 0,12-7 0,8-10 0,6-15 0,8-14 0,6-13 0,5-8 0,4-8 0,1-10 0,5-2 0,7 8 0,7 15 0,6 17 0,2 8 0,5 1 0,5 0 0,9-6 0,2 3 0,0 3 0,-6 6 0,-9 6 0,-11 3 0,-9-2 0,-4-5 0,-1-7 0,0 0 0,-1 4 0,-3 8 0,-2 6 0,-2 6 0,-1-1 0,0-3 0,0-5 0,0-5 0,0 0 0,0 2 0,-2 4 0,-5 0 0,-9-3 0,-4-4 0,-5-7 0,2-3 0,3-1 0,2-1 0,9 16 0,2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25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 24575,'-5'-3'0,"2"8"0,1 13 0,2 19 0,0 20 0,0 16 0,0 8 0,0-1 0,0-3 0,0-5 0,0-6 0,0 0 0,0-7 0,0-5 0,0-4 0,0-7 0,0-3 0,0-4 0,0-6 0,0-2 0,0-4 0,1-4 0,2-6 0,-1-5 0,1-3 0,-1-3 0,0 0 0,1-4 0,2-7 0,-4 5 0,1-4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27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0 24575,'-17'26'0,"-3"9"0,-4 4 0,-10 14 0,6-12 0,-7 12 0,4-4 0,1 2 0,-3 5 0,0-1 0,-2 0 0,4-7 0,3-8 0,2-3 0,2-4 0,5-4 0,3-2 0,8-16 0,5-9 0,3-25 0,0 11 0,0-7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42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898 4594 24575,'6'-53'0,"14"-11"0,3-4 0,9-25 0,6 3 0,5 0 0,-10 33 0,1 2 0,12-17 0,3-4 0,2 1 0,1 0 0,1 4 0,2 2 0,-1 3 0,0 2 0,-2 4 0,0 1 0,-1 3 0,1 0 0,-2 2 0,1 0 0,1-2 0,0 0 0,-1 0 0,0-1 0,0 1 0,0 1 0,-3 7 0,-1 1 0,-3 5 0,0 0 0,1 2 0,1-1 0,0 1 0,0-1 0,0-4 0,-1 0 0,-1 2 0,-2 0 0,-5 4 0,-3 1 0,20-28 0,-11 15 0,-8 5 0,-2 0 0,1-4 0,5-12 0,-2-3 0,-3-2 0,-3 1 0,-8 5 0,-1-6 0,-6-5 0,-4-12 0,-5-8 0,-5 41 0,-1 0 0,0-3 0,0-1 0,-1-5 0,0 0 0,0-4 0,0-1 0,0-1 0,-1 1 0,-1 4 0,-2 2 0,-9-39 0,-13 22 0,-18 19 0,-12 1 0,-7 3 0,2 2 0,7 4 0,8 11 0,0 8 0,-7 5 0,-10 4 0,-9 2 0,2 4 0,12 7 0,13 5 0,11 19 0,-2 24 0,-4 28 0,17-22 0,0 3 0,-1 4 0,-1 1 0,-2 2 0,-2 1 0,-1 1 0,-1-1 0,-3 1 0,-1-1 0,-3 2 0,-1-1 0,-1-1 0,0-1 0,0-3 0,1-3 0,2-7 0,1-2 0,-25 31 0,6-7 0,1 1 0,-5 10 0,27-37 0,1 0 0,-1 2 0,1-1 0,1-1 0,0-2 0,-21 32 0,3-5 0,2-7 0,0 0 0,-1-1 0,1-4 0,1 0 0,1-6 0,-2-4 0,-1-3 0,-4-2 0,0 2 0,0-1 0,1-1 0,4-2 0,3-2 0,4-4 0,3 4 0,0 4 0,-1 3 0,-1 8 0,0 1 0,1 7 0,-3 4 0,-1 8 0,-1 9 0,4 3 0,3 8 0,5-2 0,8 4 0,12-43 0,2 2 0,3 4 0,0 1 0,2 5 0,1 1 0,0 2 0,1-1 0,2-3 0,3-1 0,2-4 0,4-2 0,4-1 0,5-3 0,4-2 0,2-1 0,1-2 0,2-1 0,27 35 0,-5-12 0,-2-12 0,-3-15 0,1-16 0,2-13 0,8-6 0,6-4 0,5 0 0,3-9 0,-3-9 0,-2-13 0,-4-13 0,-5-1 0,-9 4 0,-12 7 0,-15 11 0,-9 8 0,-8 2 0,-3 8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36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7264 151 24575,'-12'0'0,"-7"0"0,-13 0 0,-11 0 0,-15 0 0,-4 0 0,-6 0 0,1 0 0,8 0 0,5 0 0,6 0 0,-3 0 0,-4 0 0,-3 0 0,-4 0 0,-2 4 0,1 5 0,-5 4 0,-3 2 0,-7-5 0,-4-1 0,7-2 0,-2 1 0,27-3 0,0 1 0,-27 3 0,3 0 0,-10 3 0,6 0 0,5 0 0,10-3 0,1-3 0,-2-1 0,-1-2 0,2 0 0,8 0 0,4-1 0,4 1 0,-3 1 0,-5 1 0,-5-1 0,-7 4 0,3 1 0,-1-1 0,-1 0 0,-6-4 0,-11-1 0,-6-3 0,-5 0 0,3 0 0,9 0 0,3 0 0,6 0 0,-4 0 0,-4 0 0,-5 0 0,-3 0 0,1-2 0,2-5 0,1-2 0,-2-7 0,-1 0 0,1-1 0,6 0 0,5 1 0,2-4 0,3-1 0,1-1 0,1 2 0,5 4 0,6 1 0,6 5 0,1 1 0,0 0 0,0 3 0,0 1 0,1 2 0,-1 0 0,-1 0 0,-1 0 0,-1 1 0,-7 2 0,-7 0 0,-3 0 0,-3 0 0,5 0 0,0 0 0,2 0 0,5 0 0,1 0 0,8 0 0,2-2 0,1-1 0,3-2 0,-3-1 0,-1 0 0,-1 0 0,1 2 0,5 2 0,0 2 0,3-3 0,-5 0 0,0 0 0,-1 0 0,1 1 0,4-1 0,3 0 0,2 0 0,3 3 0,2 0 0,0 0 0,2 0 0,1 0 0,-2-2 0,-3-2 0,-4-1 0,0-1 0,2 1 0,4-1 0,3 1 0,3-2 0,2 1 0,11 1 0,4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38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770 64 24575,'-21'0'0,"-24"0"0,17 0 0,-28 0 0,21 0 0,-19 0 0,-11 0 0,-2 0 0,1 0 0,5 0 0,11 0 0,12 1 0,9 6 0,9 8 0,0 12 0,1 12 0,-2 12 0,0 7 0,2 9 0,4 5 0,5 4 0,3 3 0,4-7 0,3-7 0,0-7 0,0-2 0,3 3 0,8 2 0,10-1 0,10-5 0,8-7 0,3-6 0,4-3 0,5-4 0,-1-3 0,-1-9 0,-3-9 0,-5-8 0,1-5 0,4-1 0,-1-2 0,2-4 0,-4-3 0,-6-7 0,0-4 0,-3-4 0,-2-4 0,-4 1 0,-4 1 0,-4-4 0,-3-5 0,-2-5 0,-3-2 0,-1-1 0,-2-1 0,-4-4 0,-3-2 0,-2 3 0,0 8 0,0 7 0,0 3 0,0-5 0,-2-5 0,-4-4 0,-3-4 0,-2 1 0,2-1 0,3-1 0,1 0 0,-1 1 0,-3 4 0,-3 6 0,-4 3 0,-5 0 0,-6 0 0,-1 2 0,9 14 0,7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44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95 24575,'0'-13'0,"0"0"0,2 7 0,8-2 0,9-1 0,12 0 0,9-2 0,4 0 0,6 4 0,2 1 0,3 5 0,-3 1 0,-9 5 0,-7 9 0,-8 14 0,-6 11 0,-8 8 0,-6 4 0,-7 2 0,-3 2 0,-3-2 0,-9-3 0,-6 0 0,-7-1 0,-11-4 0,-5-3 0,-7-8 0,3-4 0,6-2 0,3-2 0,5-1 0,4-2 0,6-3 0,7-4 0,8-3 0,5-3 0,3-3 0,2-2 0,6-4 0,12-6 0,13-6 0,14-4 0,9 0 0,6 1 0,4 5 0,-4 3 0,-6 3 0,-10 3 0,-8-2 0,-6-1 0,-4 0 0,-4 1 0,-1-3 0,-9 4 0,0-3 0,-8 1 0,-3-2 0,-4-1 0,-1 2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2:5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0 24575,'-14'0'0,"-7"0"0,-3 0 0,-16 7 0,-3 12 0,-15 16 0,-1 12 0,2 8 0,11 2 0,6 11 0,4 21 0,19-36 0,2 2 0,0 6 0,1 1 0,3-2 0,2-1 0,3-5 0,2-2 0,-1 37 0,5-13 0,2-11 0,8-2 0,8-1 0,13-3 0,5-5 0,3-5 0,2-9 0,-2-6 0,2-6 0,6-4 0,2-3 0,2-5 0,-1-7 0,-5-6 0,-2-2 0,-2-9 0,-4-7 0,-4-6 0,-5-5 0,-3-8 0,0-11 0,3-12 0,-1-5 0,-5 6 0,-9 6 0,-7 10 0,-6 5 0,-8 8 0,-10 4 0,-7 6 0,-7 3 0,-6 3 0,-5-2 0,-4 0 0,-5 2 0,0 4 0,-3 5 0,-1 2 0,4 0 0,0 3 0,4 9 0,-8 14 0,-8 9 0,27-11 0,2-5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45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24575,'0'16'0,"0"14"0,0 10 0,0 17 0,0 12 0,0 0 0,0 9 0,0-10 0,0-11 0,0-7 0,0-12 0,0-8 0,0-5 0,0-10 0,0-6 0,0-6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48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1551 0 24575,'-14'0'0,"-16"0"0,7 0 0,-20 0 0,8 0 0,-21 0 0,-29 0 0,33 0 0,-3 0 0,-9 0 0,-1 0 0,-2 0 0,2 0 0,6 0 0,3 0 0,-38 0 0,19 0 0,10 10 0,1 15 0,-1 19 0,-2 25 0,31-24 0,1 6 0,-2 14 0,3 5 0,0 8 0,3 5 0,4 5 0,2 2 0,3-3 0,3-3 0,5-9 0,2-3 0,3-5 0,2-2 0,2-5 0,2 0 0,2 3 0,1 1 0,0 6 0,0 2 0,0 4 0,0 2 0,0 2 0,0 1 0,0-4 0,0-1 0,1 0 0,0-1 0,0-2 0,1-2 0,2 1 0,0 0 0,0 3 0,-1-1 0,0-3 0,0-1 0,0 0 0,0 0 0,-1-8 0,0-1 0,1-2 0,1 0 0,2 1 0,2 0 0,0 0 0,2 1 0,1 3 0,1 2 0,0-4 0,0 0 0,0 0 0,0-2 0,1 0 0,0-1 0,1-2 0,0 0 0,2 4 0,-1-1 0,1 1 0,0-1 0,2 1 0,0 0 0,1-3 0,0-2 0,0-5 0,1 0 0,1-1 0,2-1 0,0-1 0,2-1 0,2-1 0,1-2 0,27 35 0,-5-24 0,-8-25 0,-7-16 0,-1-19 0,0-16 0,1-14 0,4-17 0,9-24 0,-21 28 0,0-3 0,5-14 0,1-4 0,3-8 0,0-2 0,-2 1 0,0 1 0,-1 3 0,-2 4 0,-4 10 0,-3 2 0,-2 4 0,-3-2 0,0-6 0,0-4 0,2-15 0,0-6 0,-4 20 0,-1-2 0,1-1 0,1-2 0,1-1 0,0 1 0,-2 5 0,0 2 0,0 3 0,3-15 0,-2 7 0,-6 18 0,-2 5 0,-1-18 0,-7 2 0,-2-17 0,0 31 0,0-2 0,1-6 0,-2-1 0,0-1 0,-2 1 0,-3 3 0,-2 1 0,-5-2 0,-1 0 0,-3-4 0,-1-1 0,-1-7 0,0-2 0,3-5 0,1-2 0,2 3 0,1 1 0,0 6 0,1 3 0,3 10 0,-1 2 0,-11-39 0,1 2 0,8 40 0,1-2 0,-1-8 0,0-1 0,0-5 0,0-2 0,1-1 0,-1 0 0,0 3 0,0 2 0,-2 7 0,-1 2 0,-12-30 0,9 39 0,4 20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50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24575,'4'0'0,"27"0"0,-10 0 0,30 0 0,-16 0 0,14 0 0,9 0 0,2 0 0,-5 0 0,-5 0 0,-14 0 0,-9 0 0,-15 0 0,-3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52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24575,'11'0'0,"4"0"0,5 0 0,9 0 0,16 0 0,18 0 0,18 0 0,6 0 0,-5 0 0,-8 0 0,-4 0 0,-6 0 0,-8 0 0,-11 0 0,-12 0 0,-18 2 0,-3 2 0,-12 3 0,0 5 0,-5 13 0,-8 18 0,-10 21 0,-9 19 0,-2 4 0,2-5 0,4-10 0,1-12 0,1-10 0,-1-9 0,5-10 0,2-8 0,6-6 0,4-7 0,3-3 0,4-2 0,0 0 0,1 1 0,-1 4 0,-1 4 0,0 3 0,1 2 0,0-1 0,3-7 0,0-2 0,0-7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5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24575,'16'0'0,"20"0"0,28 0 0,26 0 0,-37 0 0,1 0 0,1 0 0,1 0 0,-2 0 0,1 0 0,0 0 0,-1 0 0,-1 0 0,-2 0 0,38 0 0,-16 0 0,-39 0 0,-12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5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24575,'0'19'0,"0"40"0,0 32 0,0-19 0,0 6 0,0 15 0,0 3 0,0 2 0,0 1 0,0-31 0,0 0 0,0-3 0,0 15 0,0-6 0,0-11 0,0-8 0,0 1 0,0-24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4:0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24575,'4'-5'0,"23"2"0,54 1 0,-27 2 0,5 0 0,23 0 0,5 0 0,-20 0 0,2 0 0,2 0-533,5 0 1,2 0 0,1 0 532,7 0 0,1 0 0,0 0 0,0 0 0,1 0 0,0 0 0,3 0 0,0 0 0,1 0-403,4 0 1,1 0 0,1 0 402,-23 0 0,1 0 0,0 0 0,-1 0 0,23 0 0,-2 0 0,0 0 8,-7 0 0,-1 0 1,-3 0-9,-8 0 0,-3 0 0,0 0 0,1 0 0,-1 0 0,-1 0 0,-2 0 0,0 0 0,0 0 0,6 0 0,1 0 0,1 0 0,-2 0 0,1 0 0,-1 0 0,-1 0 0,-1 0 0,0 0 0,-2 0 0,0 0 0,-1 0 0,28 0 0,-1 0 0,1 0 0,0 0 0,-3 0 0,-1 0-102,0 0 1,-1 0 101,-2 0 0,-1 0 0,-3 0 0,-1 0 0,-4 0 0,-1 0 362,-3 0 0,-1 0-362,-1-3 0,-1-1 659,0-1 1,0-1-660,0-1 0,-1-1 352,-3-1 0,-2 0-352,-5 2 0,-1 0 117,-5 0 1,-3 0-118,-4 1 0,-1-1 0,47-5 0,-4-1 0,0 1 0,2 2 0,1 1 0,-6 3 0,-4 3 0,-4 0 0,-1 3 0,2 0 0,1 0 0,-2 0 0,-4 0 0,-5 0 0,-6 0 0,-10 2 0,-9 1 0,-11 0 0,-8 0 0,-15-5 0,-6-17 0,-10 13 0,0-13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4:0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1 24575,'-15'0'0,"-5"0"0,-1 0 0,-13 0 0,-2 0 0,-13 0 0,-3 0 0,4 0 0,-1 0 0,20 0 0,-9 0 0,11 6 0,-11 8 0,-5 16 0,1 14 0,1 13 0,7 11 0,7 8 0,10 8 0,9 6 0,5 0 0,3-4 0,6-5 0,13-6 0,15-6 0,16-1 0,6-2 0,3-2 0,-5-9 0,-3-14 0,-1-12 0,2-10 0,2-7 0,-1-6 0,-3-3 0,-3-5 0,4-11 0,6-17 0,9-20 0,6-16 0,-5-3 0,-12-3 0,-14-3 0,-11-3 0,-3-2 0,-7 13 0,-8 16 0,-7 11 0,-5 6 0,0-7 0,0-5 0,-2-1 0,-3 7 0,-4 15 0,-4 13 0,0 5 0,-2-1 0,-2-8 0,-2-6 0,-2-2 0,0 2 0,1 5 0,8 9 0,-1 2 0,3 4 0,-4-3 0,-4-3 0,-6-5 0,-7-3 0,-11-4 0,-14-7 0,-8-3 0,24 12 0,8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4:0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802 0 24575,'3'0'0,"-12"0"0,-13 0 0,-15 0 0,-8 0 0,-2 0 0,-8 0 0,-6 0 0,-8 0 0,0 0 0,9 8 0,5 13 0,6 18 0,0 21 0,1 8 0,7 6 0,8-1 0,8-4 0,9 8 0,7 2 0,3 2 0,6-2 0,6-11 0,18-2 0,20-7 0,25-2 0,-26-29 0,3-2 0,0-2 0,0-1 0,46 15 0,-10-15 0,-9-11 0,-4-10 0,0-11 0,-1-7 0,-5-10 0,-11-4 0,-10-4 0,-7-9 0,1-8 0,1-7 0,-4 8 0,-8 14 0,-10 13 0,-8 8 0,-5-4 0,-2-6 0,-2-8 0,-2-1 0,-3 3 0,-5 5 0,-5 2 0,-5-6 0,-4-11 0,-1-7 0,2-3 0,4 2 0,1 6 0,3 4 0,-3 4 0,-6 2 0,-8 1 0,-9 5 0,1 6 0,18 10 0,8 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4:0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24575,'0'48'0,"0"31"0,0-21 0,0 31 0,0-35 0,0 22 0,0 5 0,0-1 0,0-2 0,0-7 0,0-10 0,0-13 0,0-13 0,0-14 0,0-10 0,0-7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2:5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24575,'31'-5'0,"53"1"0,-25 4 0,8 7 0,4 4 0,-19 4 0,-1 4 0,19 7 0,2 5 0,2 6 0,-2 3 0,-9-1 0,-4 2 0,-3-1 0,-4 2 0,-10-6 0,-4 0 0,22 25 0,-16-11 0,-13-7 0,-10-6 0,-10-5 0,-6-1 0,-5-16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4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10 24575,'-11'-5'0,"-6"1"0,-1 4 0,-2 0 0,0 0 0,-7 0 0,-15 0 0,-10 0 0,-2 0 0,3 0 0,10 6 0,9 10 0,8 11 0,8 12 0,6 13 0,4 14 0,2 12 0,1 1 0,2-11 0,1-19 0,9-17 0,9-14 0,12-8 0,12-6 0,0-2 0,2-2 0,-3 0 0,21 0 0,-16 0 0,10-5 0,-25-3 0,-7-6 0,-6-7 0,-1-9 0,1-13 0,1-7 0,1-1 0,-4 11 0,-6 10 0,-7 15 0,-2 2 0,-1 3 0,0-9 0,0 6 0,0 1 0,0 18 0,0 26 0,0-12 0,0 33 0,0-4 0,0 29 0,1 17 0,6 4 0,5-5 0,2-14 0,0-9 0,-6-11 0,-1-7 0,-1-6 0,-3-6 0,0-6 0,-1-11 0,1-12 0,0-15 0,-1-1 0,-2-5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4:0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1 24575,'-4'5'0,"-7"-2"0,-15 3 0,-15 6 0,-13 8 0,-5 6 0,3 2 0,4-1 0,7-3 0,-10 14 0,20-13 0,-6 15 0,19-12 0,-1 1 0,1-1 0,1-4 0,1 0 0,5-4 0,1-6 0,9-9 0,-1-10 0,6 2 0,0-4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6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24575,'-79'0'0,"-7"3"0,31 9 0,2 1 0,-13 0 0,-7 29 0,42-12 0,-5 14 0,8 8 0,15 4 0,14 5 0,25 3 0,21 2 0,21 2 0,-31-34 0,0 0 0,28 33 0,-12-2 0,-10-3 0,-8 3 0,-8 8 0,-9 5 0,-9-1 0,-7-8 0,-12-17 0,-16-11 0,-19-10 0,-18-4 0,-6-2 0,0-5 0,6-7 0,11-9 0,10-21 0,13-18 0,12-15 0,8-6 0,7 9 0,3 6 0,7 3 0,10-6 0,11-7 0,7-4 0,2 4 0,-5 7 0,-4 6 0,2-3 0,5-16 0,9-17 0,-19 30 0,0-1 0,0 0 0,0 0 0,19-29 0,-7 21 0,-12 24 0,-11 11 0,-7 12 0,-5-2 0,-3 2 0,3-7 0,2-8 0,3-5 0,1-3 0,-4 12 0,-3 3 0,-2 10 0,0-3 0,0-3 0,0 5 0,0-2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6:4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24575,'0'-40'0,"0"-6"0,0 0 0,0 0 0,4 7 0,6 8 0,9 1 0,8 10 0,8 2 0,9 1 0,13 5 0,8 3 0,0 7 0,-4 3 0,-16 15 0,-8 26 0,-13 31 0,-15-23 0,-3 4 0,-2 3 0,-1 2 0,-3-1 0,-2-1 0,-3-4 0,-2-1 0,-2 0 0,-3-1 0,-18 43 0,-3-4 0,3-12 0,4-21 0,7-14 0,3-11 0,2-6 0,2 4 0,-1 5 0,0 5 0,4 1 0,4-7 0,2-11 0,6-10 0,11-5 0,17-7 0,20-1 0,20 0 0,8 0 0,5 0 0,-2 3 0,-11 0 0,-11 0 0,-12 0 0,-5 0 0,5 2 0,2 2 0,1 0 0,-5 1 0,-10 0 0,-16-5 0,-8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6:4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24575,'27'0'0,"38"21"0,-9 4 0,6 6 0,16 11 0,3 6 0,-23-11 0,0 3 0,-2-1 0,23 19 0,-4-1 0,-13-7 0,-6-2 0,-13-10 0,-5-2 0,15 14 0,-21-22 0,-8-12 0,-1-1 0,-12-9 0,-2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6:4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24575,'-22'9'0,"3"-3"0,-3 6 0,-7 21 0,-13 30 0,13-19 0,-1 5 0,-3 9 0,1 3 0,2 0 0,3 0 0,3-2 0,3-1 0,6-6 0,4-1 0,-4 32 0,10-11 0,5-14 0,0-17 0,0-16 0,0-17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6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24575,'1'-35'0,"20"-15"0,-2 5 0,34-14 0,5 22 0,19-4 0,0 9 0,-6 10 0,-17 12 0,-14 9 0,-12 19 0,-8 24 0,-7 23 0,-4 16 0,-11 1 0,-11-10 0,-6-15 0,-7-14 0,12-25 0,2-15 0,20-17 0,15 0 0,22 4 0,18 18 0,12 25 0,-2 30 0,-39-21 0,-3 5 0,-2 6 0,-4 2 0,-5 0 0,-3 0 0,-3-2 0,-4 0 0,2 46 0,-31-14 0,-9-44 0,-8-3 0,-13 2 0,-8-4 0,-12 1 0,-3-3 0,0 0 0,2-1 0,8-5 0,4-3 0,-31 12 0,32-17 0,22-26 0,21 5 0,3-13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6:4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24575,'0'35'0,"0"46"0,0-24 0,2 0 0,2 3 0,8 29 0,-6-31 0,0 2 0,-1 2 0,0-1 0,-1-6 0,-1-2 0,1 35 0,0-14 0,-1-13 0,-3-14 0,0-8 0,2-11 0,1-5 0,0-2 0,-1 6 0,-2-15 0,0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6:4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6144 1 24575,'-64'0'0,"-32"0"0,9 0 0,20 0 0,-2 0 0,12 0 0,1 0 0,-18 0 0,-4 0 0,-7 0 0,-1 0 0,-1 0 0,-1 0 0,-6 0 0,0 0 0,0 0 0,0 0 0,4 0 0,1 0 0,2 0 0,2 0 0,8 0 0,0 0 0,2 2 0,1 1 0,4 2 0,0 1 0,3 1 0,2 1 0,1 1 0,2-1 0,1 0 0,2-1 0,0 0 0,0 0 0,-3 0 0,0 0 0,-2 1 0,-1-1 0,-2-1 0,0-1 0,0-1 0,0-1 0,-1-1 0,1-1 0,3-1 0,1 0 0,2 0 0,1 0 0,-1 0 0,1 0 0,0 0 0,-1 0 0,0 0 0,-1 0 0,-2 0 0,0 0 0,0 0 0,1 0 0,-1 1 0,0 1 0,-1 1 0,0 1 0,-3 1 0,1 1 0,1 0 0,0 1 0,3 0 0,0-2 0,4 1 0,1-1 0,5-1 0,1 0 0,1-1 0,1 0 0,-48 5 0,4 2 0,3-2 0,4 2 0,6-3 0,4-3 0,-4-2 0,0-2 0,3 0 0,4 0 0,18 0 0,14 0 0,14 0 0,16 0 0,6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6:4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6676 0 24575,'-4'5'0,"-16"-2"0,-35-1 0,-9-1 0,-4-2 0,-20 1 0,6 0 0,-2 0 0,25 0 0,0 0 0,-25 0 0,-6 0 0,22 0 0,-2 0 0,1 0 0,-30 0 0,1 0 0,4 0 0,2 0 0,5 0 0,3 0 0,7 0 0,2 0 0,2 3 0,0 0 0,6 2 0,1 1 0,5 1 0,1 1 0,-1 2 0,1 1 0,2-2 0,1 0 0,-2 0 0,1 1 0,0-1 0,1 0 0,2-2 0,1-1 0,-1-1 0,-1-1 0,0 0 0,-1 0 0,-4-2 0,-1 1 0,-4 0 0,-1 0 0,0 1 0,0-1 0,0 1 0,1 0 0,0 0 0,-1 0 0,3-2 0,-1 0 0,1 0 0,0-1 0,0-1 0,0 0 0,3 0 0,0 0 0,0 1 0,0 1 0,1 0 0,2 0 0,2 1 0,1 1 0,2-1 0,1 1 0,-47-1 0,0 0 0,2 0 0,-2 3 0,1 1 0,3 2 0,2-2 0,3-4 0,4-1 0,5-1 0,0 2 0,4 1 0,3-1 0,-1-2 0,2-1 0,2 0 0,-3 0 0,7 0 0,2 0 0,2 0 0,3 0 0,0 0 0,3 0 0,0 0 0,3 0 0,4 3 0,2 2 0,4 2 0,3 1 0,10-2 0,13-3 0,10-1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2:5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 24575,'-6'14'0,"3"7"0,-2 24 0,-11 27 0,-15 17 0,8-36 0,-5-1 0,-1-3 0,-2 0 0,2-6 0,0-2 0,-22 31 0,14-21 0,7-13 0,9-3 0,-2 6 0,-1 6 0,-1 1 0,-3-4 0,6-9 0,3-7 0,5 0 0,8-13 0,2-1 0,4-12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6:58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2449 24575,'0'15'0,"0"-1"0,0 1 0,0 5 0,0 11 0,0 11 0,0 10 0,0 1 0,0-9 0,0-4 0,0-11 0,0-1 0,0 1 0,0 2 0,0 8 0,0 10 0,0 7 0,2 10 0,4 4 0,2 0 0,3-2 0,0-3 0,3-4 0,2 1 0,3-4 0,-1-3 0,0-4 0,0-6 0,-1-5 0,2-6 0,1-4 0,2-2 0,-1-1 0,1 1 0,0-4 0,-1 1 0,1-8 0,-1-3 0,3-6 0,1-5 0,0 0 0,0-3 0,0 0 0,6 0 0,3 0 0,2 0 0,-3 0 0,-3-2 0,-1-8 0,2-9 0,4-13 0,1-10 0,1-16 0,3-21 0,-18 28 0,1-3 0,2-9 0,1-4 0,3-4 0,0-1 0,0-1 0,0 1 0,-1 2 0,0 2 0,-2 2 0,-1 2 0,0 2 0,-2 0 0,0 2 0,0 1 0,-4 3 0,1 2 0,-3 3 0,0 1 0,12-34 0,-6 5 0,-5 0 0,-1-13 0,-10 39 0,1-1 0,-1-1 0,1-1 0,0 2 0,-1 1 0,5-34 0,-4 12 0,-4 5 0,-3-8 0,-1-20 0,0 45 0,0-1 0,0 1 0,0 1 0,-4-42 0,-6 18 0,-6 7 0,-7 4 0,-5-1 0,-1 4 0,1 7 0,0 8 0,2 10 0,-5-1 0,-5-3 0,-9-6 0,-10-5 0,-1 1 0,-3 4 0,4 8 0,3 6 0,-2 1 0,1-2 0,-8-5 0,-3-1 0,-2-1 0,4 6 0,8 11 0,5 8 0,2 7 0,-6 2 0,-5 2 0,-6-1 0,4-1 0,11 3 0,9 1 0,12 3 0,3 2 0,0 6 0,3 6 0,1 9 0,2 9 0,5 15 0,0 15 0,2 11 0,2 4 0,1-7 0,3-6 0,3-3 0,0 4 0,3 10 0,0 7 0,0-1 0,0-8 0,0-12 0,0-8 0,0-3 0,0 5 0,0 4 0,-2 2 0,-1-4 0,0-6 0,0-7 0,3-4 0,0 7 0,0 4 0,0 8 0,0 2 0,0-1 0,0 3 0,0 5 0,0 9 0,-6 6 0,-4 1 0,0-6 0,-2-12 0,6-11 0,3-11 0,1-5 0,2 0 0,0-1 0,0-2 0,0-5 0,0-6 0,1-5 0,2-4 0,2 0 0,2 0 0,0 6 0,-2-9 0,-3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00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24575,'0'-28'0,"14"-2"0,-10 21 0,18-3 0,-8 7 0,7-1 0,6 3 0,-2 1 0,3 2 0,-2 0 0,-1 0 0,2 0 0,1 9 0,3 11 0,1 12 0,0 11 0,-3 2 0,-8 2 0,-8 1 0,-9-1 0,-15 0 0,-12 1 0,-11-3 0,-6-3 0,2-4 0,2-5 0,1-2 0,4-3 0,3-5 0,7-4 0,8-6 0,6-4 0,5-1 0,2-1 0,2-2 0,7 0 0,17-1 0,19-1 0,19-1 0,8-2 0,1 0 0,-5 0 0,-4 0 0,-2 2 0,-6 2 0,-5 5 0,-9 2 0,-9 1-6784,-6-1 6784,-9-3 0,-12-6 0,-6-3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04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2504 2920 24575,'-17'-76'0,"0"28"0,-4-2 0,-6-11 0,-3-2 0,-3 1 0,-2 0 0,1 7 0,1 2 0,5 9 0,2 2 0,-23-34 0,3 3 0,5 6 0,1 9 0,8 14 0,5 14 0,3 7 0,3 2 0,0-1 0,-3 1 0,-1-4 0,-3 0 0,-3-3 0,0-6 0,-6-3 0,-1-7 0,-1-3 0,0 1 0,2 2 0,0 2 0,0-1 0,2-5 0,-2-6 0,2-5 0,2 3 0,1 6 0,3 4 0,2 3 0,1-1 0,3 2 0,3-1 0,-1-1 0,2 3 0,-2 0 0,-1 3 0,-1 2 0,0-1 0,3-1 0,0-2 0,-1-3 0,-2-1 0,-5-4 0,-2-4 0,0-5 0,0-2 0,-2-1 0,-2 3 0,-1 7 0,-3 7 0,-3 11 0,-3 5 0,-7 3 0,-3 2 0,-4 5 0,0 5 0,2 7 0,1 4 0,6 2 0,2 8 0,8 10 0,4 11 0,3 21 0,6 22 0,12-23 0,2 3 0,1 8 0,2 4 0,0 4 0,2 1 0,-1-1 0,2-1 0,2-7 0,1-1 0,1-6 0,0-1 0,2 37 0,8-8 0,9-2 0,12 1 0,6 2 0,5-1 0,-1-4 0,1-9 0,4-3 0,0-5 0,1-3 0,-4-6 0,-4-9 0,-1-6 0,1-5 0,32 24 0,-24-23 0,21 17 0,-36-31 0,0-1 0,0-1 0,5 2 0,1 4 0,3 6 0,4 5 0,4 5 0,7 6 0,6 5 0,2 3 0,-2 3 0,-5-1 0,-4-2 0,-6 0 0,-2-4 0,-2 0 0,-4-5 0,-3-1 0,-3-1 0,-2-4 0,0 0 0,-1-4 0,0 0 0,1 0 0,1-1 0,2 2 0,-1-1 0,0 0 0,-4-2 0,0-2 0,-2-3 0,2 1 0,1 0 0,-1-3 0,1 0 0,-2-3 0,-2-4 0,-3-5 0,0-4 0,1-4 0,2-3 0,3-1 0,3-1 0,1-3 0,0-10 0,-2-14 0,-2-12 0,-2-4 0,-3 6 0,-5 8 0,-5 9 0,-5 2 0,-5 2 0,-1-1 0,-1-1 0,0 3 0,0 3 0,0 1 0,0-6 0,0 9 0,0-4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06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36 24575,'-14'0'0,"-24"0"0,18 3 0,-24 8 0,21 9 0,-4 9 0,2 4 0,13-2 0,7 0 0,4-4 0,4 0 0,12 3 0,16 4 0,20 3 0,11 0 0,8-3 0,-1-2 0,-6-1 0,-2 0 0,-3 2 0,-3 1 0,-2 3 0,-7 1 0,-10-4 0,-11-4 0,-12-4 0,-10-4 0,-16-1 0,-17-1 0,-13 0 0,-8 0 0,4-2 0,6 0 0,2-5 0,1-1 0,-4-5 0,-2-3 0,-2-1 0,4-3 0,7-1 0,8-7 0,14 2 0,5-10 0,8 4 0,3-7 0,7-5 0,8-4 0,10-7 0,3-2 0,2-4 0,-2-3 0,-1-4 0,-6-7 0,-5-5 0,-7-5 0,-5 0 0,-1 4 0,1 9 0,-1 13 0,2 10 0,-3 10 0,-2 6 0,-1 4 0,-2 4 0,0-1 0,0-2 0,0-5 0,0-4 0,0-4 0,0 0 0,-1 1 0,-8 5 0,-7 7 0,-8 5 0,-9 3 0,16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20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1033 3716 24575,'0'-23'0,"0"-15"0,0 7 0,0-17 0,0 13 0,7-26 0,8-17 0,13-12 0,-8 42 0,1 2 0,22-33 0,1 8 0,-4 14 0,-3 8 0,3-2 0,-1 2 0,-1 1 0,-3 5 0,-8 7 0,-3 2 0,-1-4 0,3-7 0,4-5 0,3-2 0,0 2 0,-1 3 0,0 0 0,2 0 0,2 1 0,2 2 0,-3 4 0,0-1 0,-1-4 0,1-6 0,3-7 0,-1 0 0,0 2 0,-1 1 0,0-2 0,3-10 0,-1-4 0,0 0 0,-1 6 0,-3 6 0,1 0 0,3-2 0,3-5 0,1 0 0,-4 3 0,-7 4 0,-4 4 0,-6-1 0,-5-1 0,-5 3 0,-6 5 0,-2 9 0,-1 6 0,-4-2 0,-6-6 0,-9-9 0,-8-5 0,-8 1 0,-7 0 0,-7-1 0,-11-5 0,-3-2 0,-2 3 0,5 8 0,3 9 0,-1 9 0,-5 9 0,-4 7 0,2 8 0,8 6 0,11 4 0,7 3 0,6 9 0,1 12 0,1 13 0,-2 8 0,-1 2 0,-3 6 0,3 8 0,0 7 0,0 12 0,3 1 0,0 1 0,3-4 0,3-4 0,2-1 0,3 0 0,0 3 0,0-8 0,-2-3 0,-1-8 0,-4-5 0,-4 1 0,-8 1 0,-5 1 0,-7 1 0,-3-1 0,0-6 0,5-3 0,10-7 0,5-9 0,6-4 0,-2 0 0,0 2 0,-1 1 0,1-1 0,3-4 0,-2-2 0,1 1 0,-1 1 0,-1 3 0,3 1 0,1 1 0,0 2 0,-2 4 0,-2 2 0,-2 1 0,1-1 0,-1-3 0,-3 2 0,-2 1 0,-3 5 0,0 1 0,-1 1 0,2-4 0,4-5 0,3-1 0,3 0 0,4 6 0,6 3 0,3 4 0,5 0 0,3 2 0,4 1 0,2 0 0,0 4 0,0 0 0,2 0 0,4-5 0,5-5 0,6-3 0,6-3 0,6 2 0,6-4 0,4-4 0,5-4 0,7-5 0,9-1 0,8-2 0,1-1 0,0-2 0,-9-3 0,-8-6 0,-5-5 0,-2-2 0,-1-1 0,-3 0 0,-8 0 0,-9 0 0,-7 0 0,-6 0 0,-4 0 0,1 0 0,2 0 0,-2 0 0,-2 0 0,-4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13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1 330 24575,'11'5'0,"21"-3"0,30 1 0,37-3 0,-33 0 0,3 0 0,12 0 0,2 0 0,6 0 0,2 0 0,4 0 0,0 0 0,0 0 0,-1 0 0,-5 0 0,-1 0 0,-5 0 0,-2 0 0,-8-1 0,-3 2 0,-7-1 0,-2 1 0,-5 2 0,-1 1 0,-1 0 0,0 2 0,-1 1 0,-1 2 0,0 0 0,-1 0 0,43 5 0,-12-2 0,-2-5 0,4 0 0,8 2 0,2-3 0,0 0 0,-6 0 0,-5-3 0,4 3 0,-4 0 0,-1-2 0,-3-1 0,-5-3 0,-1 0 0,1 0 0,5 0 0,3 0 0,0 0 0,3 0 0,-2-3 0,5-3 0,6-2 0,2-1 0,-45 5 0,0 1 0,47-4 0,-6-3 0,-3-1 0,-8-2 0,0 1 0,0 2 0,3 2 0,4-1 0,-2 2 0,-1-1 0,-6 2 0,-2-1 0,1 0 0,-1 1 0,-1-3 0,6 1 0,0 0 0,5 0 0,0 2 0,-6 1 0,0 2 0,-4 2 0,1 1 0,-4 0 0,-2-3 0,-3-3 0,-4-4 0,1-1 0,-2 2 0,-3 1 0,1-1 0,-8-2 0,-4-1 0,-6 1 0,-4 0 0,1-1 0,-3 3 0,-1 1 0,-4 3 0,-1 2 0,-3 1 0,-1 2 0,-1 0 0,-1 0 0,-1 0 0,-1 0 0,-2 0 0,-1 0 0,0-2 0,1-1 0,-4-2 0,-5-6 0,-9-18 0,-8-7 0,0 5 0,-1 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15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515 1 24575,'-18'0'0,"-14"0"0,8 0 0,-19 0 0,7 0 0,-12 0 0,-20 0 0,13 6 0,2 5 0,19 8 0,12 3 0,2 0 0,0 4 0,3 12 0,4 14 0,5 18 0,5 7 0,3-2 0,2-7 0,11-9 0,20 0 0,22 7 0,-20-31 0,3 0 0,0 1 0,2-1 0,33 26 0,-5-14 0,-9-13 0,-4-7 0,-5-9 0,-4-7 0,-4-6 0,-10-5 0,-5 0 0,-6-1 0,0-6 0,1-9 0,-3-7 0,-4-11 0,-7-6 0,-6-4 0,-2 0 0,0 7 0,0 7 0,0 5 0,0-4 0,0-9 0,-1-9 0,-7-8 0,-4 2 0,-3 3 0,-1 9 0,2 10 0,0 6 0,1 1 0,1-2 0,0-2 0,1 1 0,0 3 0,1 1 0,0 2 0,-2-1 0,1 3 0,-2 6 0,1 5 0,0 6 0,1 0 0,-1-3 0,-1-7 0,-3-5 0,-1-2 0,1 0 0,6 9 0,4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22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460 0 24575,'-37'0'0,"-13"6"0,20-1 0,-10 16 0,19 10 0,-11 15 0,-6 8 0,-3 2 0,1 10 0,1 6 0,3 7 0,9 0 0,10-8 0,8-2 0,7-2 0,4-4 0,6-6 0,13-9 0,12-8 0,12-5 0,10-1 0,2-1 0,1 0 0,0-4 0,-3-6 0,-3-7 0,-2-4 0,-5-6 0,-2-2 0,-5-2 0,-3-1 0,-15-2 0,-3-5 0,-11-5 0,2-5 0,-3 0 0,-1 2 0,-3 1 0,-1-5 0,0-6 0,-2-4 0,-7-2 0,-8 2 0,-6 5 0,-1 3 0,-1 5 0,1 2 0,-3 0 0,-2-2 0,-4-2 0,2 3 0,-3 5 0,-4 6 0,-8 3 0,-8 0 0,-1 0 0,5 0 0,11 0 0,14 1 0,11 2 0,8 6 0,4 1 0,2-1 0,0-4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26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89 481 24575,'-5'4'0,"2"15"0,1 25 0,2-2 0,0 37 0,0-7 0,0-22 0,0 4 0,0 5 0,0 2 0,0 3 0,0 2 0,-1 8 0,-1 1 0,-2 2 0,0 1 0,1 4 0,-2 1 0,0-4 0,0-1 0,2-3 0,0-1 0,0-6 0,-1-3 0,0-7 0,-1-2 0,0-5 0,0-1 0,-4 40 0,3 0 0,3-1 0,3 4 0,0 1 0,0-6 0,0-9 0,0-15 0,0-10 0,0-3 0,0 2 0,0 2 0,0 3 0,2-2 0,6-4 0,7-1 0,5-5 0,4 5 0,2 0 0,4 4 0,2 1 0,14 13 0,-11-16 0,7 8 0,-13-20 0,-3-1 0,-1-2 0,-2-1 0,-1-6 0,0-1 0,3-1 0,0-4 0,0-1 0,-1-5 0,-2-3 0,-1-4 0,0-6 0,0-2 0,1-4 0,-1-2 0,1-6 0,-1-6 0,0-9 0,2-6 0,-1-7 0,6-9 0,7-7 0,4-3 0,5 1 0,-4 9 0,-6 7 0,-3 1 0,-4-5 0,-1-13 0,-1-9 0,0 3 0,-3 3 0,-5 3 0,-5-14 0,-3-20 0,-3 36 0,-1-1 0,2-3 0,-1 0 0,1 5 0,1 1 0,5-32 0,-3 16 0,-4 9 0,-3-1 0,-1-6 0,1 1 0,3 11 0,-1 15 0,-2 14 0,-1 6 0,-2-6 0,0-13 0,0-9 0,0-8 0,3 0 0,1 3 0,5-10 0,4-9 0,4-13 0,2-6 0,-1 9 0,-4 14 0,-3 13 0,-4-2 0,3-10 0,3-15 0,1-11 0,-2 7 0,-5 14 0,-4 17 0,-3 8 0,-3-4 0,-9-15 0,-6-11 0,-10-7 0,-3-2 0,-1 5 0,-2 5 0,-1-2 0,-5 1 0,-1 2 0,0 3 0,3 17 0,1 12 0,-1 12 0,-11 4 0,-12 0 0,-4 3 0,0 3 0,13 6 0,-14 7 0,22 7 0,-18 11 0,22 13 0,0 18 0,5 18 0,4 14 0,2 8 0,1 1 0,1-6 0,2-8 0,4-7 0,6 0 0,2 1 0,4 2 0,1-5 0,2-12 0,2-23 0,2-12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28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24575,'-5'4'0,"2"10"0,1 21 0,2-3 0,0 33 0,0 1 0,0 25 0,0-40 0,0 0 0,0 47 0,0-5 0,0-13 0,0-18 0,0-12 0,3-30 0,10-4 0,20-16 0,29 0 0,25 0 0,-34 1 0,1 0 0,-1 1 0,0 1 0,42 4 0,-21 0 0,-22-3 0,-17-3 0,-19-1 0,-6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2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6 324 24575,'0'-27'0,"-5"-14"0,10 3 0,5-19 0,18 18 0,10-5 0,7 11 0,7 10 0,4 10 0,7 6 0,3 5 0,5 22 0,2 36 0,-39-11 0,-4 7 0,-3 17 0,-6 7 0,-6 6 0,-6 3 0,-3-3 0,-6 0 0,-7-3 0,-7-3 0,-5-8 0,-7-4 0,-4-4 0,-5-3 0,-4-3 0,-1-2 0,3-5 0,1-2 0,-24 28 0,15-20 0,16-21 0,14-16 0,11-12 0,7-4 0,25-3 0,35-3 0,31-2 0,-34 4 0,3 1 0,-1 1 0,-1 1 0,-6 1 0,-2 0 0,34 2 0,-25 4 0,-17 0 0,-12-1 0,-6-2 0,-13-3 0,-5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29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24575,'0'27'0,"0"22"0,0-8 0,0 31 0,0-11 0,0 21 0,0 9 0,0-6 0,0-12 0,0-16 0,0-20 0,0-20 0,0-10 0,0-8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30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0 168 24575,'0'-16'0,"0"1"0,0 2 0,0 0 0,0 0 0,8-2 0,16-4 0,-6 7 0,15-3 0,-10 7 0,9-3 0,3 2 0,3 3 0,-1 3 0,0 3 0,-4 0 0,-3 5 0,-1 16 0,-6 17 0,-5 19 0,-10 14 0,-7 0 0,-6-3 0,-5-4 0,-8-7 0,-3-2 0,-6-3 0,-2-4 0,-1-6 0,4-9 0,7-6 0,5-6 0,3 0 0,0-1 0,3-10 0,-1-3 0,7-11 0,0-6 0,10-8 0,18-6 0,26 0 0,29 3 0,-31 13 0,1 3 0,5 1 0,1 2 0,0 0 0,-1 1 0,-3 1 0,-1 0 0,35 0 0,-25 0 0,-19 0 0,-19 0 0,-12 0 0,-7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3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24575,'35'0'0,"25"0"0,29 0 0,-33 0 0,2 0 0,4 0 0,-1 0 0,-6 0 0,-3 0 0,37 0 0,-29 0 0,-27 0 0,-14-5 0,-13 4 0,-4-3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3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24575,'-11'-1'0,"5"34"0,2 18 0,3 6 0,1 15 0,0 0 0,0 3 0,0 19 0,-1-33 0,-1 3 0,0 1 0,0-2 0,2-11 0,0-3 0,2 26 0,7-24 0,-3-26 0,-1-12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3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24575,'57'0'0,"-4"-3"0,3-1 0,41 1 0,-12-3 0,6-1 0,-8 2 0,2 1-596,-11 1 1,4 0 0,1 0 595,9 0 0,2 1 0,-1 1 0,-1 0 0,0 0 0,-1 1 0,-8 0 0,0 0 0,-2 0 63,-3 0 1,-1 0 0,-1 0-64,25 0 0,-3 0 0,-5 0 0,-2 0 193,-4 1 0,0 1-193,-5 1 0,0 2 0,-2 0 0,0 1 0,2 1 0,-2-1 450,-1 0 0,-1-1-450,-4-1 0,0-1 154,-5-1 1,-1-1-155,-3 0 0,-1-1 0,-3 1 0,0-2 0,-1 1 0,0 0 0,3 0 0,1 0 0,1 0 0,0 0 0,2 0 0,1 0 0,0 0 0,0 0 0,-4 0 0,0 0 0,-4 0 0,-1 0 0,-4 0 0,-1 0 0,0 1 0,0 1 0,1-1 0,0 1 0,0 0 0,0 0 0,0 0 0,0-1 0,45 0 0,-6-1 0,2 0 0,-1 0 0,3 0 0,-31 0 0,3 0 0,2 0 0,1 0 0,0 0 0,0 0 0,-3 0 0,-2 0 0,26 0 0,-4-3 0,-5 0 0,-8-3 0,2-1 0,-2 1 0,2 0 0,4 3 0,-5 1 0,2-1 0,3 0 0,4-1 0,3 1 0,-5 3 0,-7-2 0,-8-4 0,-1-1 0,9 1 0,4 4 0,-1 0 0,-10 0 0,-14-4 0,-9 0 0,-2 1 0,-2 3 0,-4 2 0,-8 0 0,-11-2 0,-12-17 0,-3 12 0,-5-11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24575,'0'-18'0,"0"-18"0,0 17 0,0-21 0,5 17 0,4-6 0,5-2 0,5 7 0,4-2 0,10-2 0,10-1 0,12 8 0,10 9 0,4 13 0,0 19 0,-4 23 0,-10 23 0,-9 17 0,-17 7 0,-13-1 0,-13-1 0,-22 2 0,0-43 0,-6-2 0,-7 3 0,-6-2 0,-8 3 0,-2-2 0,0-4 0,0-2 0,5-5 0,1-3 0,-23 18 0,25-18 0,21-11 0,17-9 0,21-6 0,28-5 0,32-2 0,-25 0 0,3 0 0,9 0 0,1 0 0,6-1 0,0 2 0,-1-1 0,-1 3 0,-8 0 0,-4 3 0,31 9 0,-36 1 0,-31-5 0,-14-6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4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24575,'0'9'0,"0"9"0,0 15 0,0 19 0,-2 19 0,-7 13 0,-7 11 0,5-44 0,1 0 0,-1 3 0,1 0 0,3-2 0,1 0 0,-1 38 0,4-15 0,3-37 0,4-10 0,8-26 0,30 1 0,36-3 0,-26 0 0,4 2 0,7 2 0,1 2 0,-4 0 0,-1 2 0,-6-1 0,-1 0 0,35 6 0,-14-7 0,-12-2 0,-14-2 0,-9-2 0,-22 0 0,-4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4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24575,'0'18'0,"0"13"0,0 16 0,0 19 0,0 15 0,0 17 0,0-44 0,0 0 0,0 1 0,0-1 0,0 39 0,0-33 0,0-29 0,0-22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24575,'0'31'0,"0"32"0,0-17 0,0 36 0,0-29 0,0 15 0,0-2 0,0-30 0,0-15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4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10 24575,'-30'-5'0,"-18"0"0,-16 5 0,-5 0 0,8 0 0,10 0 0,-2 0 0,0 0 0,-3 0 0,4 0 0,10 2 0,12 3 0,7 6 0,9 7 0,5 9 0,4 8 0,5 6 0,4 7 0,6 4 0,7-1 0,5-5 0,0-11 0,3-11 0,8-12 0,15-6 0,15-6 0,11 0 0,2 1 0,-3 5 0,-10 7 0,-14 6 0,-17 6 0,-15 5 0,-10 6 0,-10 4 0,-13 3 0,-12-1 0,-17 0 0,-16 7 0,-20 6 0,31-25 0,-2-1 0,-4-1 0,0-1 0,2-4 0,2-3 0,-31 7 0,28-16 0,25-19 0,17 2 0,10-5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2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1 24575,'-31'0'0,"-23"0"0,4 0 0,-1 0 0,-15 0 0,16 0 0,0 0 0,-10 0 0,-23 0 0,-5 0 0,17 1 0,14 4 0,16 3 0,11 0 0,12 0 0,8 2 0,7-3 0,3 7 0,0 6 0,0 15 0,6 23 0,5 17 0,4 13 0,4 1 0,-1-9 0,-2-16 0,-3-20 0,0-11 0,-7-20 0,7-4 0,-8-11 0,11-6 0,2-4 0,11-4 0,11 0 0,10 1 0,10-1 0,9 4 0,2 3 0,1 5 0,-9 3 0,-11 5 0,-7 13 0,-11 17 0,-10 15 0,-10 11 0,-9 3 0,-5 3 0,-2 2 0,-11 0 0,-15-1 0,-25 1 0,-23-4 0,32-35 0,-1-2 0,-2-3 0,0-3 0,-36 11 0,14-13 0,20-7 0,14-8 0,19-5 0,7 0 0,7-1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4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24575,'99'-4'0,"-1"1"0,-2 0 0,-6 1 0,-33 1 0,-4 2 0,0-1 0,-3 0 0,30 0 0,-29 0 0,-23 0 0,-19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4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24575,'0'-20'0,"0"4"0,0 3 0,11 4 0,17-3 0,15 0 0,14 4 0,-1 3 0,-1 5 0,-2 6 0,1 19 0,1 25 0,-7 29 0,-28-32 0,-3 3 0,-5 3 0,-3 2 0,-2 2 0,-5 2 0,-5 0 0,-5 0 0,-6 0 0,-4-2 0,-4-4 0,-4-3 0,-29 32 0,10-22 0,11-19 0,12-14 0,10-11 0,9-8 0,14-8 0,25-9 0,29-5 0,22 0 0,-35 7 0,1 1 0,0 2 0,0 2 0,1 0 0,-1 0 0,-1 1 0,0 1 0,41 0 0,-17 0 0,-22 0 0,-21 0 0,-19 0 0,-7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5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24575,'34'0'0,"14"0"0,27 0 0,-17 0 0,28 0 0,-19 0 0,27 0 0,4 0 0,-6 0 0,-13 0 0,-14 0 0,-4 0 0,-7 1 0,-3 3 0,-5 3 0,-10 1 0,-3 1 0,-4-2 0,-4-3 0,-6 0 0,-7-1 0,-7 2 0,-5 2 0,0 5 0,0 10 0,-1 14 0,-10 24 0,-13 27 0,7-33 0,-2 2 0,-5 8 0,-2 1 0,1 0 0,0 0 0,1-1 0,1-2 0,0-3 0,2-3 0,4-5 0,0-2 0,-14 45 0,2-9 0,-1 0 0,-2-1 0,1-8 0,5-10 0,5-18 0,8-12 0,5-19 0,2-6 0,3-12 0,1-2 0,1 1 0,1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5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3 24575,'-17'0'0,"-8"0"0,-27 0 0,16 0 0,-27 0 0,14 0 0,-15-1 0,1 0 0,6 6 0,12 7 0,7 16 0,5 14 0,2 9 0,2 10 0,3 5 0,4 4 0,9 6 0,6 1 0,5 0 0,7-3 0,13-2 0,16-4 0,13-4 0,6-5 0,-1-7 0,-1-10 0,1-9 0,3-6 0,2-9 0,-1-6 0,-2-6 0,-5-3 0,-9-3 0,-8 0 0,-6-4 0,-7-6 0,-4-6 0,-7-5 0,-4 1 0,-4 3 0,0-1 0,-6-5 0,-9-10 0,-7-3 0,-7 1 0,0 6 0,-1 5 0,-3 2 0,-1 2 0,1 0 0,2 4 0,-3 2 0,-2 0 0,-4 2 0,0 0 0,0 1 0,-1 3 0,1 4 0,1 2 0,5 2 0,7 2 0,8 6 0,6 5 0,2 6 0,1 2 0,-1-1 0,1-4 0,3-7 0,3-4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7:5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24575,'33'0'0,"21"2"0,11 9 0,21 20 0,-39-7 0,0 4 0,5 9 0,1 2 0,2 3 0,1 0 0,-3 1 0,0 0 0,-4-5 0,-2 0 0,30 22 0,-17-10 0,-21-20 0,-22-13 0,-6-9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24575,'-5'17'0,"2"3"0,0 11 0,-3 6 0,-17 9 0,-20 15 0,-18 8 0,24-29 0,-1 0 0,1 0 0,1 1 0,2-1 0,2 0 0,-20 31 0,16-15 0,14-13 0,7-10 0,3 0 0,6 2 0,1 7 0,5-17 0,0-5 0,0-18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0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0 24575,'-22'0'0,"-39"0"0,16 0 0,-51 0 0,16 0 0,28 0 0,-2 0 0,-2 2 0,2-1 0,-38 6 0,30 2 0,26 0 0,20-2 0,11 0 0,3 0 0,3 6 0,4 7 0,7 12 0,6 14 0,4 10 0,-4 3 0,-1-7 0,-3-7 0,-2-10 0,0-6 0,-3-9 0,0-9 0,2-12 0,9-13 0,15-8 0,57-4 0,-19 11 0,-19 9 0,-2 3 0,10 3 0,-4 4 0,-3 16 0,-6 18 0,-5 22 0,-12 13 0,-13 2 0,-11-2 0,-22-4 0,-26-2 0,-25 2 0,25-36 0,-3-2 0,-1-1 0,-1-1 0,0-3 0,-1-1 0,-1-4 0,-2-1 0,-1-2 0,0-1 0,-43 7 0,18-10 0,25-8 0,23-10 0,14-15 0,9-8 0,3 3 0,1 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0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24575,'0'19'0,"0"18"0,0 24 0,0 20 0,0 16 0,0-47 0,0 1 0,0 2 0,0 0 0,0-2 0,0-1 0,0 42 0,0-9 0,0-17 0,0-12 0,0-14 0,4-16 0,6-10 0,12-8 0,17-5 0,15-1 0,15 0 0,3 0 0,2 0 0,-1 0 0,-3 0 0,-1 0 0,-8 0 0,-10 0 0,-8 0 0,-12 0 0,-9 0 0,-11-2 0,-6 2 0,-4-3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0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24575,'0'7'0,"0"2"0,0 7 0,0 7 0,0 16 0,0 21 0,0 25 0,0-32 0,0 2 0,0 3 0,0 0 0,0 0 0,0-1 0,0-6 0,0-2 0,0 35 0,0-21 0,0-21 0,0-19 0,0-14 0,0-6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0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6824 163 24575,'-76'0'0,"16"0"0,-2 0 0,-30 0 0,16 0 0,-4 0 0,22 0 0,0 0 0,-20 0 0,-4 0 0,-4 0 0,0 0 0,5 0 0,0 0 0,2 0 0,2 0 0,3 0 0,1 0 0,3 0 0,1 0 0,4 0 0,1 0 0,4 0 0,1 0 0,1 0 0,2 0 0,0 0 0,0 0 0,0 0 0,0 0 0,0 0 0,-1 0 0,0 0 0,0 0 0,1 0 0,-1 0 0,-1 0 0,0 0 0,-2-1 0,1 2 0,-5 0 0,1 1 0,-2 1 0,2 1 0,2 1 0,1 1 0,2-1 0,2 0 0,3-1 0,1-1 0,-2-2 0,0 0 0,-4-1 0,0 0 0,-1 0 0,-1 0 0,0 0 0,-1 0 0,2 0 0,1 0 0,-1 1 0,0-2 0,-3-1 0,-1-2 0,-3 0 0,0-2 0,-1-1 0,1-1 0,2-1 0,1 1 0,5 2 0,2 1 0,4 1 0,2 1 0,-50 0 0,0 3 0,48 0 0,-1 0 0,-2 0 0,0 0 0,0 0 0,1 0 0,3 0 0,0 0 0,-45 0 0,5 0 0,0-3 0,42 0 0,-2-1 0,-5-1 0,-1-2 0,-6 0 0,0-1 0,-3 0 0,0 1 0,4-1 0,1 2 0,6 0 0,2 1 0,-39-1 0,10 1 0,8-1 0,8-1 0,7 1 0,13 3 0,10 2 0,10 1 0,9 0 0,3 0 0,4-3 0,4-4 0,3 2 0,2-2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2:5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24575,'27'0'0,"28"0"0,-5 0 0,7 0 0,12 0 0,4 0 0,7 0 0,2 0 0,4 0 0,1 0 0,-1 0 0,-2 0 0,-3 0 0,-1 0 0,0 0 0,0 0 0,-2 0 0,0 0 0,3 1 0,0 1 0,-2 1 0,0 2 0,-4 1 0,0 3 0,-2 2 0,-1 1 0,-3 0 0,-1 2 0,0 0 0,1 0 0,-2 0 0,0-2 0,-1 0 0,0-2 0,-1 0 0,1-1 0,0-1 0,-1 1 0,0-1 0,-2 2 0,-3-1 0,-1 0 0,-3 1 0,-2-1 0,42 4 0,-12-6 0,-2-5 0,-4-2 0,1 0 0,3 0 0,-8 0 0,0 0 0,2 0 0,2 0 0,8 0 0,4 0 0,-4 0 0,-7 0 0,-14 0 0,-9 0 0,-1-1 0,4-3 0,9-3 0,6-1 0,4 0 0,-3 1 0,-2 0 0,3 0 0,7-3 0,4 2 0,2-2 0,3 2 0,-2 0 0,4-2 0,-6-2 0,-7-2 0,-5-2 0,-1-3 0,0-1 0,4 1 0,-1 3 0,-4 6 0,-6 3 0,-15 4 0,-11 2 0,-10-1 0,-5-2 0,-3 2 0,-1 0 0,-2 2 0,-3 0 0,-7-2 0,-6-5 0,-5 3 0,0-3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0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7179 1 24575,'-5'5'0,"0"-1"0,-1-4 0,-1 0 0,0 0 0,0 0 0,0 0 0,-1 0 0,-7 0 0,-7 1 0,-10 1 0,-9 1 0,-8 3 0,-7 1 0,-11 0 0,-12-1 0,-13 0 0,41-4 0,-1 1 0,-4 0 0,-1 1 0,-4 2 0,-1 1 0,-1 1 0,0-1 0,-2 2 0,1 0 0,0 0 0,0-1 0,2-1 0,1-1 0,2 1 0,0 0 0,1 0 0,0 1 0,-2 1 0,-1 2 0,-2 0 0,-1 1 0,-4 2 0,-1 0 0,-4 2 0,-2-1 0,-2 0 0,-2 0 0,-10 1 0,-4 0 0,27-5 0,-1 0 0,-1 0 0,-1-1 0,0 0 0,0 0 0,-2-1 0,-1 0 0,1-1 0,2 0 0,0-1 0,0 0 0,2-2 0,-1 1 0,0-1 0,-2 0 0,0 0 0,-1 0-157,-1 0 1,-1-1 0,1-1 156,0 0 0,1 0 0,0-1 0,-1-1 0,0 1 0,1-1 0,2-1 0,-1 0 0,2 0 0,-27-1 0,2 2 0,2 0 0,3 1 0,8 1 0,1 1 0,6 0 0,2 0 0,-1 0 0,1 0 0,2-2 0,1-1 0,-1-1 0,0 0 234,0 0 1,2 0-235,3 0 0,1 0 0,1 0 0,-1 0 0,0 0 0,-2 0 0,-2 0 0,-1 0 0,-2 0 0,1 0 0,-1 0 0,2 0 0,5-2 0,2 1 0,8-1 0,1 0 0,-37-1 0,16 0 0,8 3 0,10-2 0,10-1 0,14-1 0,15-3 0,9 5 0,5-3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30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24575,'0'-17'0,"0"1"0,0-2 0,5 3 0,7 5 0,13 1 0,9 1 0,4 2 0,-6 2 0,-7 2 0,-7 8 0,-5 14 0,-4 15 0,-5 18 0,-2 13 0,-7 5 0,-10 6 0,-9-7 0,-7-4 0,1-10 0,6-12 0,5-7 0,4-12 0,5-11 0,3-9 0,7-10 0,12-5 0,20-1 0,23 3 0,23 5 0,5 3 0,-2 3 0,-13 5 0,-17 1 0,-11 0 0,-22-4 0,-5-4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2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1494 3986 24575,'0'-19'0,"0"-21"0,0-37 0,0 20 0,0-6 0,0-8 0,0-3 0,0-10 0,0-1 0,0 1 0,0 1 0,0 5 0,0 0 0,0 6 0,0 1 0,0 8 0,0 2 0,0 4 0,0 2 0,0 3 0,0 1 0,0-43 0,-2 8 0,-3 4 0,-3 1 0,-4-4 0,0-5 0,-2-1 0,3 8 0,1 4 0,1 8 0,1-3 0,2-11 0,3-10 0,3-2 0,-1 10 0,-2 19 0,-6 17 0,-2 0 0,1-19 0,-1 15 0,1 0 0,1-15 0,-1-1 0,-2-2 0,0-5 0,-1-9 0,-1-3 0,-3 8 0,-3 10 0,-4 8 0,-8 5 0,-7-1 0,-6 4 0,-3 7 0,3 13 0,0 15 0,-5 11 0,-11 8 0,-9 2 0,-6 0 0,5 4 0,7 8 0,8 12 0,6 13 0,6 6 0,5 7 0,6 4 0,9 8 0,5 7 0,0 6 0,-1 7 0,-5-1 0,-4 2 0,-3-5 0,0 0 0,1 3 0,2 5 0,5 3 0,4 2 0,4-2 0,6-3 0,3 1 0,5 2 0,2 2 0,0 4 0,0 4 0,0-48 0,0 1 0,0 0 0,0 1 0,0-1 0,0 0 0,0-1 0,0-2 0,0 45 0,0-6 0,0-10 0,0-6 0,0-5 0,0-1 0,0 10 0,0 9 0,0 10 0,1-42 0,0 0 0,2 0 0,1 0 0,0-1 0,2 0 0,10 44 0,0-14 0,1-6 0,0-7 0,-1-2 0,4 3 0,2 1 0,1 0 0,3 3 0,-1-6 0,0-5 0,2-4 0,0-7 0,3-1 0,5-7 0,1-7 0,5-5 0,2-10 0,5-7 0,5-5 0,5-5 0,7-2 0,4-2 0,5-7 0,2-10 0,2-13 0,-3-9 0,-5-2 0,-5 1 0,-8 3 0,-3-1 0,-4 0 0,-2 2 0,-2 0 0,-3 8 0,-9 2 0,-8-1 0,-7-14 0,-4-23 0,2-15 0,1-2 0,-1 12 0,-7 33 0,-4 14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28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24575,'0'14'0,"0"11"0,0 36 0,0 13 0,0 18 0,0 2 0,0-9 0,0-7 0,0-18 0,0-14 0,2-22 0,6-10 0,13-14 0,13 0 0,13 0 0,6 0 0,1 0 0,3 0 0,-3 2 0,-1 4 0,-5 3 0,-7 2 0,-4 0 0,-6-2 0,-1 1 0,-12-6 0,-2 1 0,-9-5 0,1 0 0,-3 0 0,-3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29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24575,'0'57'0,"0"9"0,0 14 0,0 0 0,0-5 0,0-6 0,0 0 0,0-27 0,0-4 0,0-32 0,0 0 0,0-7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34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3717 4325 24575,'0'-26'0,"0"-19"0,-2-27 0,-9-15 0,-9-7 0,-6 0 0,11 44 0,1-1 0,-1-11 0,1-3 0,-4-2 0,1-1 0,0-2 0,0 2 0,0 5 0,1 3 0,-12-34 0,4 10 0,-1 9 0,2 1 0,-3-4 0,1 6 0,1 11 0,2 15 0,2 15 0,0 3 0,-8 0 0,-6-5 0,-4-2 0,-1-2 0,2 2 0,2-1 0,-2-5 0,-1-7 0,-1-8 0,0-5 0,2 3 0,0 0 0,1 4 0,0-2 0,-2-4 0,1 0 0,1-4 0,3 0 0,0-5 0,-1-5 0,-3-5 0,-1-2 0,3 6 0,3 5 0,5 4 0,2 2 0,-3-1 0,-2 2 0,-4 3 0,0 3 0,1 0 0,-2-5 0,-2-6 0,-5-8 0,-3-3 0,2 5 0,2 8 0,5 14 0,4 5 0,0 0 0,-1 0 0,-4-1 0,-9 3 0,-7 8 0,-8 3 0,-13 5 0,-5 3 0,-3 6 0,1 7 0,2 8 0,-3 5 0,-5 4 0,-2 9 0,3 13 0,40-6 0,1 4 0,-3 6 0,-1 3 0,-3 6 0,0 1 0,-4 4 0,0 2 0,3 0 0,2-1 0,5-4 0,3 0 0,7-5 0,2 1 0,-20 30 0,12-2 0,6 8 0,6 5 0,7 4 0,8-4 0,8-6 0,6-3 0,15-2 0,13 3 0,18-1 0,11-2 0,6-4 0,2-5 0,3-5 0,2-5 0,2-1 0,1 1 0,-6 0 0,0 2 0,-6-1 0,-1 3 0,-3 4 0,-3 0 0,-1 2 0,-3-3 0,0 0 0,0 2 0,-3-1 0,-2-3 0,1 0 0,0-1 0,3 2 0,0 1 0,0 0 0,-3-1 0,-3-4 0,-1-3 0,0-3 0,1 4 0,6 3 0,1 4 0,3 3 0,-3-2 0,-3-1 0,-1-1 0,0-3 0,3 7 0,1 4 0,1 4 0,-2 4 0,-2-5 0,0-5 0,0-8 0,5-4 0,0-3 0,3-1 0,3 4 0,2 1 0,0-4 0,-4-5 0,-1-8 0,-1-7 0,3-7 0,8-4 0,4-4 0,6-2 0,4-3 0,-2-3 0,2-2 0,-4-2 0,-7-5 0,-10-3 0,-13-3 0,-8 0 0,-7 0 0,-4 0 0,-4-2 0,-2-3 0,-10 7 0,-1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35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561 8 24575,'-2'-5'0,"-16"2"0,-24 9 0,-27 20 0,24-5 0,0 3 0,0 4 0,1 2 0,-33 29 0,15-3 0,17-10 0,12-8 0,12-9 0,12-21 0,5-1 0,4-9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36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1 24575,'-21'0'0,"-8"0"0,-16 0 0,-8 0 0,-1 0 0,2 2 0,10 3 0,11 8 0,9 8 0,8 8 0,6 14 0,3 8 0,5 14 0,1 13 0,6 4 0,13 3 0,17-10 0,14-16 0,9-13 0,2-11 0,0-8 0,-3-9 0,-5-8 0,-3-7 0,-5-3 0,-2-1 0,-4-5 0,-7-9 0,-4-9 0,-6-4 0,-6-2 0,-5-1 0,-6-8 0,-3-8 0,-2-3 0,-1 2 0,0 7 0,-1 7 0,-2 3 0,-4 4 0,-2 2 0,-2 3 0,-1 4 0,-2-1 0,-2-2 0,-4-5 0,1-1 0,1 5 0,-4 8 0,-3 9 0,-3 2 0,10 3 0,7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38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0 24575,'36'0'0,"4"0"0,11 0 0,2 0 0,-1 0 0,-4 0 0,-10 5 0,-7 18 0,-8 17 0,-8 20 0,-6 13 0,-14 1 0,-13-3 0,-7-15 0,-1-16 0,7-18 0,10-14 0,7-10 0,14-9 0,21 0 0,20 2 0,14 16 0,3 20 0,-4 25 0,-10 22 0,-31-31 0,-4 3 0,8 47 0,-13-6 0,-13-8 0,-28-8 0,-46 0 0,17-35 0,-8-3 0,-16 2 0,-5-3 0,-3-3 0,-1-4 0,8-5 0,3-4 0,9-4 0,6-3 0,-29-2 0,48-7 0,19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50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938 3890 24575,'45'-43'0,"-6"1"0,1-2 0,19-22 0,-10 11 0,2 0 0,-14 20 0,0 1 0,14-10 0,2-2 0,2 1 0,0 0 0,0 0 0,-1 2 0,-3 1 0,0 2 0,-1 1 0,1 1 0,-1 4 0,-1 3 0,-2 4 0,-1 2 0,36-20 0,-15 3 0,-5-4 0,-4-4 0,-3 2 0,1 2 0,-2 2 0,-2-1 0,2-3 0,2-11 0,6-10 0,4-3 0,-3 0 0,-5 5 0,-7-2 0,0-17 0,-25 33 0,0-3 0,2-7 0,0-4 0,9-25 0,-1 1 0,-12 32 0,-2 2 0,6-10 0,-2 5 0,-8 7 0,-3-18 0,-9 24 0,-3-4 0,0-14 0,-2-2 0,1-6 0,0 1 0,-2 5 0,0 2 0,0 8 0,0 4 0,0-37 0,-2 0 0,-4-7 0,1 48 0,0 0 0,-8-41 0,0 26 0,-2 28 0,-5 19 0,-9 15 0,-11 3 0,-15-1 0,-19-5 0,-21 0 0,40 3 0,-2 1 0,-1 1 0,1 1 0,2 2 0,1 3 0,-41 13 0,11 18 0,2 19 0,37-20 0,-1 2 0,-4 3 0,0 2 0,-5 1 0,0 0 0,1 0 0,2 0 0,4-4 0,1 0 0,1-2 0,0 0 0,3-2 0,0 0 0,1-1 0,2-2 0,-37 29 0,12-7 0,6 0 0,3 4 0,2 6 0,1 5 0,2 2 0,0 5 0,-2 9 0,26-36 0,0 2 0,-1 5 0,0 1 0,-1 1 0,1 1 0,1-3 0,1-1 0,1-5 0,-1-1 0,-20 35 0,4-4 0,-3 0 0,0-1 0,1-5 0,1-11 0,6-11 0,3-7 0,-2-3 0,-2 1 0,-2-1 0,2-6 0,6-6 0,7-4 0,3 3 0,2 7 0,-1 10 0,-3 8 0,-1 6 0,0 4 0,1 0 0,-1-3 0,6-6 0,6-5 0,7-1 0,6 4 0,4 6 0,12 6 0,15 3 0,15 0 0,13-3 0,4-5 0,2-9 0,-2-10 0,-7-11 0,-7-13 0,-7-7 0,1-9 0,3-10 0,7-3 0,5-4 0,-2 2 0,-24 8 0,-9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0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24575,'48'0'0,"45"0"0,-13 0 0,5 0 0,-16 0 0,2 0 0,-5 0 0,3 0 0,-2 0 0,16 0 0,0 0 0,-14 0 0,3 0 0,1 0 0,0 0 0,-1 0 0,0 0 0,-4-1 0,-1 1 0,-1 1 0,25-1 0,-4 1 0,-5 1 0,-2 1 0,-6 3 0,-3 1 0,-6 1 0,-1 0 0,-4 0 0,-1 0 0,-3 1 0,-1-1 0,3-1 0,0 0 0,0 2 0,0 0 0,3 2 0,-1-1 0,-1-1 0,-1 0 0,-2 0 0,-1-1 0,0-1 0,-1-1 0,-3 0 0,1-2 0,2-1 0,-1 0 0,0 0 0,-1 0 0,1-1 0,-1 0 0,48 2 0,-4-1 0,3-3 0,-49 0 0,2 0 0,1 0 0,2 0 0,3 0 0,1 0 0,1 0 0,1 0 0,1 0 0,-1 0 0,0 0 0,-1 0 0,-1 0 0,-1 0 0,-4 0 0,0 0 0,-3 0 0,0 0 0,44 0 0,-4 0 0,-4 0 0,0 0 0,-6-1 0,-2-2 0,-2-7 0,4-5 0,2-1 0,3 1 0,-1 3 0,-6 1 0,-9 3 0,-11 0 0,-3 2 0,-1 3 0,0 1 0,-4 2 0,-8 0 0,-11 0 0,-2 0 0,-13 0 0,-1 0 0,-9 0 0,5 0 0,5 0 0,8 0 0,3 0 0,-1 0 0,-3 0 0,-9 0 0,-3 0 0,-1 0 0,1 0 0,9 0 0,5 0 0,5 0 0,0 0 0,-4 0 0,-3 0 0,1 0 0,7 0 0,6 0 0,3 0 0,-6 0 0,-8 0 0,-12 0 0,-7 0 0,-5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57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1341 42 24575,'-1'-8'0,"-13"-3"0,-23 0 0,6 3 0,-26 4 0,15 4 0,-17 0 0,-11 2 0,-9 11 0,-8 19 0,41-6 0,0 5 0,-1 7 0,2 5 0,0 2 0,0 3 0,0 6 0,0 3 0,2 2 0,0 1 0,2 0 0,0 2 0,2-2 0,2 1 0,3-3 0,0 0 0,3-1 0,1 1 0,4-1 0,2 2 0,3-1 0,4 1 0,4-3 0,3-1 0,4 0 0,1-1 0,2-2 0,2 0 0,1 0 0,0 1 0,-1 0 0,2 2 0,0 2 0,1 1 0,1 3 0,2 1 0,1 4 0,1 0 0,2 2 0,0 1 0,-1-4 0,0-1 0,0-4 0,-1-1 0,-1-7 0,-1-1 0,5 44 0,0 1 0,-3 3 0,2-2 0,-2-10 0,-4-14 0,0-16 0,-1-6 0,4 1 0,3 9 0,3 8 0,3 6 0,3 3 0,4-1 0,3 1 0,7 0 0,8 0 0,6-2 0,7-6 0,4-9 0,2-13 0,3-13 0,0-10 0,2-12 0,9-6 0,8-9 0,5-10 0,-2-15 0,-39 2 0,-1-7 0,1-8 0,-2-5 0,5-10 0,-1-3 0,1-6 0,-1-2 0,-6 3 0,-1 1 0,-2 3 0,-3 1 0,-4 3 0,-3 0 0,-2-2 0,-1-2 0,0-3 0,-2-3 0,-2-4 0,0-1 0,-2 0 0,0 1 0,-3 7 0,0-1 0,-1 0 0,-2-1 0,-1-4 0,-1-2 0,-1-8 0,-1-3 0,-1-10 0,0-1 0,-2-1 0,0 2 0,0 8 0,-1 4 0,-1 12 0,-1 4 0,-2-34 0,-1 2 0,0 41 0,0-3 0,0-11 0,0-2 0,0-4 0,0 0 0,0 9 0,0 3 0,0-30 0,0 35 0,-3 13 0,-11-9 0,-17-28 0,5 26 0,-5-1 0,-7-7 0,-7 1 0,-9-2 0,-6 4 0,-9 7 0,-4 6 0,-1 10 0,-2 7 0,3 9 0,1 5 0,4 7 0,6 4 0,-3 2 0,14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45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7370 221 24575,'-37'0'0,"-26"0"0,-30 0 0,31 0 0,-2 0 0,-6 0 0,-2 0 0,-1 0 0,-1 0 0,-2 0 0,0 0 0,1 0 0,1 0 0,2 0 0,1 0 0,3 0 0,1 0 0,4 0 0,1 0 0,1 0 0,0 0 0,-3 0 0,0 0 0,-2 0 0,0 0 0,-5 0 0,0 0 0,0 0 0,0 0 0,-1 0 0,-1 0 0,0 0 0,-1 0 0,-1 0 0,-2 0 0,-3-2 0,-2 0 0,1 0 0,-1-2 0,2 0 0,2-2 0,7 0 0,2 1 0,5 1 0,3 0 0,3 0 0,1 0 0,1 0 0,1 0 0,-3-1 0,-1 0 0,0-1 0,0 1 0,0 0 0,0 0 0,2 0 0,1 0 0,4 0 0,1 0 0,0-2 0,-1 1 0,-2-1 0,-1 1 0,-1-1 0,-2 1 0,-4 1 0,0 0 0,2 0 0,1 1 0,3 0 0,2 1 0,1 0 0,1 0 0,-47 0 0,47 2 0,1-2 0,-1 0 0,0 0 0,-2-1 0,1-1 0,-46-4 0,4 2 0,4 4 0,2 1 0,-4 2 0,-2 0 0,3 0 0,5 0 0,6 0 0,3 0 0,1 0 0,2 0 0,6 2 0,-1 4 0,-2 2 0,-10 2 0,-10-1 0,2 1 0,3 1 0,8-2 0,9 0 0,6 0 0,5-2 0,2-2 0,2-2 0,1-3 0,7 0 0,7 0 0,8 0 0,10 0 0,12 0 0,6 0 0,7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47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615 1 24575,'-10'0'0,"-10"0"0,-20 0 0,10 0 0,-17 0 0,12 0 0,-12 0 0,-4 4 0,1 7 0,5 13 0,3 12 0,5 9 0,3 11 0,1 12 0,3 5 0,2 1 0,9-5 0,8-6 0,6-1 0,5 1 0,3-2 0,10-3 0,14-6 0,16-11 0,14-7 0,5-6 0,2-5 0,7-4 0,4-7 0,12-7 0,8-2 0,1-3 0,2-2 0,-10-9 0,-7-9 0,-11-10 0,-10-6 0,-11 0 0,-13-2 0,-11-5 0,-11-6 0,-6-11 0,-6-7 0,-2-5 0,-1 0 0,-7 10 0,-5 11 0,-9 12 0,-3 10 0,-3 5 0,-3-1 0,-4-1 0,-3-3 0,-2 1 0,0 2 0,1 1 0,4 4 0,1 3 0,2 5 0,3 7 0,4 3 0,10 3 0,8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52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53 24575,'-9'-6'0,"-4"2"0,3 4 0,-5 0 0,7 0 0,-1 0 0,-4 0 0,-2 0 0,-2 0 0,0 4 0,4 3 0,0 4 0,4 4 0,3 0 0,3 4 0,2-6 0,1 8 0,0 0 0,4 8 0,5 8 0,6-3 0,8-1 0,5-3 0,5-1 0,5-1 0,-3-4 0,-2-7 0,-5-9 0,1-5 0,3-3 0,0 0 0,1 0 0,-3 0 0,-4-4 0,-3-6 0,-1-5 0,-1-3 0,-1-1 0,-7 3 0,-5-3 0,-5-3 0,-3-6 0,0-6 0,0 2 0,0 4 0,0 7 0,0 6 0,0 2 0,-3-3 0,-2-5 0,-3 0 0,-1 3 0,0 7 0,-4 6 0,4 1 0,-11-1 0,2-3 0,-7-3 0,-3 0 0,3 3 0,1 3 0,3 2 0,-4 3 0,-3 0 0,-3 1 0,-6 5 0,0 5 0,3 3 0,2-1 0,17-5 0,3-6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54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145 171 24575,'0'-28'0,"0"-6"0,0 24 0,0-13 0,7 6 0,14-6 0,14 3 0,13 9 0,5 6 0,-1 5 0,-4 0 0,-6 9 0,-10 15 0,-10 20 0,-11 14 0,-10-3 0,-9-7 0,-9-10 0,4-18 0,-4-6 0,15-17 0,1 0 0,11 1 0,15 2 0,13 17 0,9 21 0,0 25 0,-7 23 0,-11 1 0,-11 0 0,-12-5 0,-27-5 0,-30 2 0,13-41 0,-6-2 0,-6-1 0,-4-3 0,-1-4 0,-1-3 0,3-6 0,-1-4 0,-42 2 0,16-23 0,39 3 0,15-10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8:59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369 77 24575,'-26'0'0,"-24"0"0,18 0 0,-22 0 0,20 0 0,-9 0 0,6 0 0,10 3 0,17 8 0,8 11 0,8 10 0,9 4 0,15 1 0,15 0 0,10 0 0,8 2 0,0-1 0,-7 1 0,-8 1 0,-11-5 0,-11-2 0,-9-4 0,-7-1 0,-6 3 0,-3-1 0,-1 2 0,-8 2 0,-11-2 0,-15-3 0,-14-2 0,-10-3 0,-9 0 0,-28-5 0,25-7 0,-4-8 0,44-8 0,13-5 0,10-7 0,4-8 0,3-7 0,3-11 0,10-14 0,9-2 0,8 5 0,5 10 0,-4 14 0,-3-1 0,-2-6 0,-3-9 0,1 0 0,-1 7 0,-4 11 0,-5 5 0,-3 6 0,-3-6 0,1 5 0,3-3 0,-2 6 0,-3 3 0,-4 0 0,-2-4 0,-9-10 0,-4-6 0,-3 0 0,-1 6 0,4 9 0,2 9 0,4 5 0,2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01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1 135 24575,'0'-8'0,"0"-5"0,0-10 0,0 7 0,0-7 0,1 9 0,4-2 0,13 4 0,10 5 0,14 5 0,5 3 0,-8 11 0,-5 16 0,-13 17 0,-11 12 0,-4-1 0,-5-7 0,-3-24 0,-3-8 0,0-19 0,0-5 0,3-6 0,3-1 0,14 3 0,14 6 0,12 17 0,4 18 0,-8 21 0,-9 17 0,-12 4 0,-7 0 0,-7-6 0,-12-4 0,-21-7 0,-30-8 0,-27-8 0,-6-16 0,15-10 0,26-11 0,26-16 0,16-4 0,8 1 0,3 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02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24575,'12'35'0,"18"32"0,-3-12 0,-3-10 0,3 2 0,15 23 0,-14-26 0,1 1 0,2 0 0,1 0 0,24 37 0,-10-20 0,-12-15 0,-15-18 0,-11-13 0,-5-6 0,-3-5 0,0-1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2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7615 0 24575,'-41'0'0,"-20"0"0,-17 0 0,-5 0 0,-12 0 0,-6 0-1297,19 0 1,-4 0-1,-4 0 1,-3 0-1,0 0 1297,5 0 0,-2 0 0,-1 0 0,-1 0 0,-1 0 0,2 0 0,0 0 0,-1 0 0,0 0 0,1 0 0,1 0 0,1 0 0,-11 0 0,1 0 0,1 0 0,2 0 0,3 0 96,-7 0 0,3 1 1,2-1-1,4 1-96,-12 1 0,5 1 0,3 1 359,16 0 0,2 2 0,4 1-359,-24 5 0,5 2 0,10 1 0,2 1 0,1-1 0,2 0 0,2 1 0,1-1 1620,2-1 1,2-1-1621,2-2 0,2 0 726,4 0 0,2-1-726,1-1 0,0 0 164,4 1 0,1 1-164,-1 0 0,1-1 0,-2 1 0,0-2 0,0 0 0,-1-1 0,1-3 0,-1-1 0,1-1 0,0-1 0,2-2 0,-1 0 0,0 0 0,-1 0 0,-3 0 0,0 0 0,1 0 0,0 0 0,-2-1 0,1-1 0,3-3 0,0 0 0,4-1 0,0 0 0,2-1 0,-1 1 0,-47-3 0,46 7 0,-1 1 0,-4 0 0,0 0 0,0 1 0,1 0 0,0 0 0,0 0 0,4 0 0,2 0 0,-47 0 0,2 0 0,4 0 0,4 0 0,7 0 0,6-6 0,2-8 0,2-8 0,5-4 0,10 5 0,15 6 0,17 7 0,18 4 0,52 4 0,-29 0 0,31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2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24575,'23'0'0,"75"0"0,-46 0 0,16 0 0,6 0 0,22 0 0,-34 0 0,3 0 0,1 0 0,-2 0 0,36 0 0,-18 0 0,-43 0 0,-5 0 0,-30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3:11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2542 24575,'5'8'0,"-2"0"0,-1 5 0,-2 8 0,0 24 0,0 22 0,0 29 0,0-41 0,0 0 0,0-4 0,0 0 0,0 39 0,0-20 0,0-14 0,0-5 0,0-22 0,0-1 0,0-20 0,0 2 0,0 1 0,5 8 0,7 14 0,7 19 0,5 14 0,2 8 0,-1 3 0,4 0 0,2 1 0,3-2 0,3 2 0,1-5 0,1-5 0,1-11 0,-1-11 0,3-7 0,4-4 0,6 2 0,3 1 0,3-2 0,-1 0 0,-3-5 0,0-4 0,-4-2 0,-2-7 0,0-5 0,6-7 0,9-3 0,6-7 0,11-18 0,-36 0 0,-1-6 0,5-10 0,-2-6 0,4-7 0,-2-3 0,-3 1 0,-2 1 0,-6 5 0,-3 2 0,18-27 0,-15 5 0,-10-11 0,-15 27 0,0-3 0,0-9 0,1-1 0,0-2 0,-1 0 0,0 6 0,-2 2 0,3-40 0,-7 14 0,-6-7 0,0 37 0,0-3 0,0-10 0,0-3 0,0-7 0,0 0 0,0 5 0,0 3 0,-1 8 0,0 3 0,-6-32 0,-6 10 0,-4-10 0,7 37 0,0-1 0,-1-7 0,1-1 0,1 0 0,-1 2 0,0 5 0,-2 3 0,-11-34 0,-3 20 0,-4 8 0,2 2 0,0-2 0,-2-1 0,1 2 0,-5-1 0,-3-4 0,0-12 0,1-9 0,4-9 0,17 42 0,0-1 0,0-4 0,0 0 0,-1-3 0,0 0 0,0 0 0,0 2 0,1 3 0,0 3 0,-12-34 0,-1 14 0,-3 13 0,-2 9 0,-2 7 0,4 11 0,3 8 0,4 7 0,3 3 0,-3 2 0,-6-1 0,-7 3 0,-3 2 0,-7 3 0,-4 3 0,-5 0 0,-5 1 0,2 5 0,5 9 0,4 11 0,0 14 0,-2 13 0,1 9 0,3 6 0,6 5 0,6 4 0,3 9 0,1 5 0,3-3 0,0-8 0,6-8 0,5 2 0,2 13 0,8-36 0,2 1 0,-1 4 0,0 0 0,0-1 0,1-2 0,-5 36 0,-1-18 0,3-17 0,4-6 0,2 2 0,3 4 0,0 1 0,0-5 0,0-6 0,0-4 0,0 3 0,0 8 0,3 11 0,3 4 0,3 3 0,2-4 0,1-2 0,-1-3 0,0-2 0,-2-7 0,-3-24 0,-4-7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2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24575,'0'36'0,"0"30"0,0 15 0,0-26 0,0 4 0,0 5 0,0 2 0,0 4 0,0 3 0,0 13 0,0 2 0,0-4 0,0 0 0,0-5 0,0 0 0,0-7 0,0-1 0,0-10 0,0-3 0,0-6 0,0-3 0,0 36 0,0-15 0,0-34 0,0-11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2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24575,'-5'10'0,"1"23"0,4 25 0,0 25 0,0 8 0,0-9 0,0 1 0,0 0 0,0 11 0,0 2 0,0-9 0,0-19 0,1-27 0,7-20 0,18-15 0,32-5 0,38-1 0,-34 0 0,2 0 0,4 0 0,5 0 0,24 0 0,-1 0 0,-32 0 0,-2 0 0,13 0 0,-8 0 0,-12 0 0,-30 0 0,-10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2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24575,'0'48'0,"0"19"0,0 5 0,0 17 0,0 4 0,0 3 0,0-31 0,0-1 0,0 18 0,0 4 0,0-1 0,0-1 0,0-11 0,0-6 0,0 29 0,0-30 0,0-36 0,0-16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2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10 24575,'-7'-4'0,"-4"1"0,-2 1 0,-2 2 0,-2 0 0,1 0 0,-4 0 0,-1 0 0,-5 12 0,-14 24 0,-6 23 0,19-17 0,0 3 0,2 1 0,1 1 0,3 0 0,1 0 0,-1 4 0,1 2 0,2-1 0,1 0 0,0 1 0,1 1 0,2-4 0,2 0 0,-3 34 0,6-13 0,7-13 0,4-11 0,10-6 0,13-3 0,14 0 0,11 0 0,2-5 0,0-10 0,-2-10 0,-3-8 0,2-5 0,2-6 0,0-8 0,0-9 0,1-11 0,-1-8 0,6-15 0,0-7 0,-7 3 0,-7 10 0,-15 17 0,-14 15 0,-6-3 0,-8 0 0,0-13 0,0-9 0,0-3 0,0 5 0,-3 8 0,0 6 0,-5 7 0,-3 0 0,-3 0 0,-2 0 0,1-1 0,-2 1 0,4-2 0,-2-5 0,2-2 0,1-11 0,0-4 0,1-2 0,2 4 0,-1 6 0,7 18 0,-5 2 0,1 10 0,-6 0 0,-2-1 0,7 4 0,1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24575,'0'41'0,"0"7"0,0 16 0,0 4 0,0 0 0,0-5 0,0-10 0,0-6 0,0-10 0,0-5 0,0-13 0,0 2 0,0-7 0,0 5 0,0 0 0,0-5 0,0-6 0,0-5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3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24575,'0'41'0,"0"17"0,0-4 0,0 21 0,0-22 0,0 15 0,0 0 0,0-5 0,0-9 0,0-9 0,2-12 0,7-10 0,15-4 0,16-8 0,19-3 0,10-3 0,6-5 0,5 0 0,-2 0 0,-1 2 0,-5 3 0,-11 4 0,-12 0 0,-10-2 0,-20-3 0,-6-4 0,-13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3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24575,'0'15'0,"0"12"0,0 9 0,0 16 0,0 27 0,0 11 0,0-35 0,0 2 0,0 0 0,0 0 0,0-2 0,0-1 0,0-1 0,0-2 0,0 32 0,0-15 0,0-33 0,0-14 0,0-19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3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24575,'0'27'0,"0"2"0,0 0 0,0 1 0,0-1 0,0 2 0,0 2 0,0-2 0,0 1 0,0 0 0,0-12 0,0 5 0,0-14 0,0-2 0,0-3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4:09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24575,'25'-4'0,"11"-13"0,-2 6 0,22-12 0,-12 14 0,8-3 0,-11 3 0,-21 4 0,-10 3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3T13:49:33.2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act:action type="add" startTime="4578">
    <iact:property name="dataType"/>
    <iact:actionData xml:id="d0">
      <inkml:trace xmlns:inkml="http://www.w3.org/2003/InkML" xml:id="stk0" contextRef="#ctx0" brushRef="#br0">7541 1879 24575 0,'0'-68'0'11,"0"22"0"0,0 4 0 1,0 7 0-1,0-36 0 0,23 30 0 1,7-15 0-1,-6 23 0 1,4 2 0-1,3 3 0 0,3 3 0 1,5-2 0-1,2 1 0 1,4-7 0-1,4 1 0 0,10 4 0 1,-1 0 0-1,-15-4 0 1,-1 0 0-1,15 3 0 0,-2 5 0 1,-20 8 0-1,1 2 0 1,15 2 0-1,1 1 0 0,18-13 0 1,-31 21 0-1,-1 0 0 0,26-20 0 1,-24 20 0-1,0 6 0 1,30 20 0-1,-31-21 0 0,-1 2 0 1,-3 16 0-1,-6 7 0 1,4 26 0-1,-2-9 0 0,-4 6 0 1,-21 3 0-1,-6 3 0 1,13 10 0-1,-2-3 0 0,-10-20 0 1,-2 0 0-1,2 12 0 1,-2 1 0-1,-7-8 0 0,-8-2 0 1,-24 7 0-1,-8 3-331 0,20-6 0 1,0 4 0-1,-7-5 331 1,-19-8 0-1,-9-6 0 0,4 4 0 1,7 11 0-1,4 5 0 1,-2-7 0-1,0-17 0 0,-1-5 0 1,2 2 0-1,-15 15 0 1,10 2 0-1,24-5 0 0,7-4 0 1,0 0 0-1,23 11 0 1,0-47 0-1,0 0 0 0,23-24 993 1,-17 18-993-1,41-17 0 0,18-1 0 1,-13 21 0-1,5 0 0 1,9-10 0-1,3 3 0 0,-18 15 0 1,2 5 0-1,-1-2 0 1,17-7 0-1,-3 4 0 0,-10 16 0 1,-3 5 0-1,-5-7 0 1,-8 3 0-1,-11 34 0 0,8-2 0 1,-3 4 0-1,-28-8 0 1,0 0 0-1,17-7 0 0,9 1 0 1,-5 1 0-1,-9 20 0 0,-4 0 0 1,7-11 0-1,-1 0 0 1,-7 11 0-1,-2 0 0 0,2-11 0 1,-3 1 0-1,-7 4 0 1,0-1 0-1,9-10 0 0,0-2 0 1,-11 6 0-1,-2-1 0 1,2-4 0-1,-2 0 0 0,-9 13 0 1,-4-2 0-1,3-15 0 1,-7-1 0-1,-12-3 0 0,-10-1 0 1,-2-3 0-1,-18 2 0 0,-6-4-230 1,10-6 1-1,-3 0 0 1,0-1 229-1,6-4 0 0,0 0 0 1,1-2 0-1,-1 0 0 1,1-2 0-1,1-3 0 0,-18 1 0 1,3-2 0-1,11-1 0 1,1-3 0-1,-4-8 0 0,4-4 0 1,-5 2 0-1,13 3 0 1,4-6 0-1,10-20 172 0,-27 17 0 1,53-18 0-1,-17 24 0 1</inkml:trace>
    </iact:actionData>
  </iact:action>
  <iact:action type="add" startTime="6781">
    <iact:property name="dataType"/>
    <iact:actionData xml:id="d1">
      <inkml:trace xmlns:inkml="http://www.w3.org/2003/InkML" xml:id="stk1" contextRef="#ctx0" brushRef="#br0">9763 2408 24575 0,'0'-46'0'10,"0"1"0"1,0-19 0 0,0-1 0 0,0 7 0 0,0 1 0-1,0-2 0 1,0 0 0 0,0 1 0 0,0 5 0 0,0-9 0-1,0 17 0 1,0 2 0 0,0-10 0 0,24-12 0 0,-18 9 0-1,15 22 0 1,5 4 0 0,3 0 0 0,24-17 0 0,12 41 0-1,-10-41 0 1,10 41 0 0,-12-17 0 0,0 23 0 0,12 0 0-1,-26-2 0 1,1 4 0 0,31 21 0 0,-33-10 0 0,0 4 0-1,7 16 0 1,-2 10 0 0,1 11 0 0,-3 10-450 0,-16-15 1-1,-1 7 0 1,-1 2 0 0,-1-1 449 0,2-2 0 0,-1 0 0-1,-1 1 0 1,-2 5 0 0,-6 1 0 0,-2 6 0 0,-2 1 0-1,0-1 0 1,0-3 0 0,1-1 0 0,0-2 0 0,-1-1 0-1,-1 2 0 1,-1 8 0 0,0 2 0 0,-2-1 0 0,-5-3 0-1,-5 4 0 1,-5-3 0 0,-1 1-284 0,2-12 1 0,-1 0-1-1,-1 0 1 1,-4-3 283 0,-10 6 0 0,-5-4 0 0,2 1-142-1,4 3 1 1,0 0 0 0,-1-4 141 0,-1-11 0 0,-1-3 0-1,0-2 0 1,-8 7 0 0,3-4 0 0,-1 8 0 0,-3-6 1647-1,35-42-1647 1,0 19 1214 0,0 11-1214 0,0-26 494 0,35 50-494-1,-3-53 0 1,20 6 0 0,8-1 0 0,0-9 0 0,4-4-324-1,-2 2 0 1,6 0 0 0,-1 0 324 0,-3-1 0 0,0 0 0-1,-1 3 0 1,-4 5 0 0,-1 2 0 0,-2-1 0 0,18-8 0-1,-7 6 0 1,-17 18 0 0,-6-1 0 0,12-17 0 0,-20 17 0 0</inkml:trace>
    </iact:actionData>
  </iact:action>
  <iact:action type="add" startTime="8566">
    <iact:property name="dataType"/>
    <iact:actionData xml:id="d2">
      <inkml:trace xmlns:inkml="http://www.w3.org/2003/InkML" xml:id="stk2" contextRef="#ctx0" brushRef="#br0">4974 5504 24575 0,'38'0'0'10,"1"0"0"1,27-2 0 0,9 4 0 0,-17 3 0 0,2 3 0 0,1 2-944-1,6 4 0 1,1 3 0 0,0 5 944 0,-10 3 0 0,1 6 0 0,-1 1 0 0,-4-2 0-1,1-1 0 1,-5 0 0 0,1 4 169 0,7 11 1 0,-1 4-1 0,-4-5-169-1,-3-6 0 1,-6-3 0 0,-15-6 0 0,-5-1 0 0,-1 9 0 0,-23-36 0 0</inkml:trace>
    </iact:actionData>
  </iact:action>
  <iact:action type="add" startTime="9290">
    <iact:property name="dataType"/>
    <iact:actionData xml:id="d3">
      <inkml:trace xmlns:inkml="http://www.w3.org/2003/InkML" xml:id="stk3" contextRef="#ctx0" brushRef="#br0">6085 5133 24575 0,'-44'0'0'20,"9"36"0"0,35-4 0 1,0 33 0-1,0-13 0 1,0-8 0-1,0 1 0 1,0 16 0-1,0-5 0 1,0 0 0-1,0 3 0 1,-23-6 0-1,17 6 0 1,-41-27 0-1,41 33 0 0,-41-36 0 1,41 18 0-1,-53-18 0 1,50 36 0-1,-19-37 0 1,-3 0 0-1,2 37 0 1,0-12 0-1,-18-24 0 1,41 30 0-1,-18-50 0 1,24 26 0-1,0-35 0 0,-23 23 0 1,17-17 0-1,-23 18 0 1,-1-1 0-1,21-17 0 1,-21 18 0-1,1-1 0 1,23-17 0-1,-17 18 0 1,23-24 0-1,0 0 0 1</inkml:trace>
    </iact:actionData>
  </iact:action>
  <iact:action type="add" startTime="10701">
    <iact:property name="dataType"/>
    <iact:actionData xml:id="d4">
      <inkml:trace xmlns:inkml="http://www.w3.org/2003/InkML" xml:id="stk4" contextRef="#ctx0" brushRef="#br0">8361 5504 24575 0,'0'70'0'10,"0"1"0"0,0-19 0 0,0 2 0 0,0 1 0 0,0 14 0 0,0 2 0 0,0 1-743 0,0-16 0 0,0 0 0 0,0 1 0 0,0 1 743 1,0 1 0-1,0 2 0 0,0-1 0 0,0-2 0 0,0 3 0 0,0-2 0 0,0 0 281 0,0 1 1 0,0 1-1 0,0-6-281 0,0 2 0 0,0-5 255 1,0-4 0-1,0-2-255 0,-3 1 0 0,6-6 0 0,20-8 0 0,7 26 0 0,21-54 0 0,9-5 0 0,-4 24 0 0,3-1 374 0,-1-18 1 1,6-7 0-1,-4 5-375 0,10 21 0 0,-1-1 0 0,-18-18 0 0,1-6 0 0,-3 3 0 0,7 10 0 0,-3 0 39 0,-5-11 0 0,-2-2-39 0,-1 1 0 1,-2 0 0-1,-1 0 0 0,-4 0 0 0,9 0 0 0,23 0 0 0,-40 0 416 0,35 0-416 0,-33-24 0 0,27 18 0 0,-53-17 0 0,17 23 0 1</inkml:trace>
    </iact:actionData>
  </iact:action>
  <iact:action type="add" startTime="11691">
    <iact:property name="dataType"/>
    <iact:actionData xml:id="d5">
      <inkml:trace xmlns:inkml="http://www.w3.org/2003/InkML" xml:id="stk5" contextRef="#ctx0" brushRef="#br0">9155 6615 24575 0,'-30'29'0'10,"7"-5"0"1,23-1 0 0,0 30 0 0,0 2 0-1,0 8 0 1,0 11 0 0,0 2 0 0,0-1 0 0,0 0 0-1,0-3 0 1,0-3 0 0,0-20 0 0,0-4 0-1,0-4 0 1,0-3 0 0,0 27 0 0,0-12 0 0,0-10 0-1,0 2 0 1,0-3 0 0,0 1 0 0,0 22 0-1,0 0 0 1,-2-22 0 0,4-1 0 0,9 3 0 0,1-2 0-1,-6 10 0 1,18-24 0 0,-24-5 0 0,0-24 0 0</inkml:trace>
    </iact:actionData>
  </iact:action>
  <iact:action type="add" startTime="12618">
    <iact:property name="dataType"/>
    <iact:actionData xml:id="d6">
      <inkml:trace xmlns:inkml="http://www.w3.org/2003/InkML" xml:id="stk6" contextRef="#ctx0" brushRef="#br0">11377 5424 24575 0,'-38'0'0'12,"0"0"0"1,-8 0 0 0,-2 0 0 0,-5-1 0 0,-3 2 0-1,6 8 0 1,-3 4 0 0,3 1 0 0,-8-1 0 0,1 6 0 0,6 7 0-1,-1 6 0 1,2-2 0 0,-6-1 0 0,4 1 0 0,3 12 0 0,4 4 0-1,5-8 0 1,3 3 0 0,1 21 0 0,7 6 0 0,11 0 0 0,4 2 0-1,1-17 0 1,0 0 0 0,4 0 0 0,7 14 0 0,4-2 0 0,-2 0 0-1,0-1 0 1,0-9 0 0,0-1 0 0,0 5 0 0,0 0 0-1,0 1 0 1,0-3 0 0,-3-12 0 0,6-4 0 0,32 23 0 0,-3-17 0-1,33-17 0 1,-27-17 0 0,1 3 0 0,-5 15 0 0,2-3 0 0,15-22 0-1,1-3 0 1,-16 15 0 0,-1-1 0 0,2-15 0 0,2-4 0 0,7 2 0-1,-4 0 0 1,-4 0 0 0,7-14 0 0,-7-7 0 0,-32-12 0 0,17 2 0-1,1-2 0 1,-18-20 0 0,23 27 0 0,0-1 0 0,-20-38 0-1,21 37 0 1,-1 0 0 0,-23-36 0 0,17 34 0 0,-23 7 0 0,0-24 0-1,-23 0 0 1,-18-9 0 0,8 21 0 0,-25 35 0 0,28 0 0 0,-23 0 0-1,-11 0 0 1,31 0 0 0,-26 0 0 0,6 0 0 0,-5 0 0 0,2 0 0-1,0 0 0 1,-6 0 0 0,-2 35 0 0,17-26 0 0,41 26 0 0,-18-35 0-1,24 0 0 1,-23 0 0 0,17 0 0 0,-18 0 0 0,24 0 0 0</inkml:trace>
    </iact:actionData>
  </iact:action>
  <iact:action type="add" startTime="14669">
    <iact:property name="dataType"/>
    <iact:actionData xml:id="d7">
      <inkml:trace xmlns:inkml="http://www.w3.org/2003/InkML" xml:id="stk7" contextRef="#ctx0" brushRef="#br0">2699 8758 24575 0,'50'0'0'7,"0"0"0"1,2 0 0-1,5 0 0 1,4 0 0 0,1 0 0-1,5 0 0 1,2 0 0-1,1 0-1185 1,-8 0 0 0,1 0 0-1,1 0 1 1,2 0-1-1,2 0 1185 1,-1 0 0 0,2 0 0-1,1 0 0 1,1 0 0-1,-1 0 0 1,-2 0 0 0,5 0 0-1,-2 0 0 1,0 0 0 0,0 0 0-1,1 0 0 1,-9 0 0-1,1 0 0 1,0 0 0 0,0 0 0-1,-1 0 0 1,-1 0-69-1,3 0 1 1,-1 0 0 0,-1 0 0-1,-2 0 0 1,0 0 68-1,8 0 0 1,-1 0 0 0,-2 0 0-1,-1 0 144 1,-7 0 0 0,-1 0 1-1,-1 0-1 1,-1 0-144-1,14 0 0 1,0 0 0 0,-1 0 0-1,-3 0 0 1,1 0 0-1,0 0 0 1,4 0 0 0,2 0 0-1,0 0 0 1,-15 0 0-1,0 0 0 1,0 0 0 0,-1 0 0-1,15-1 0 1,0 0 0-1,-2 3 0 1,-1 5 0 0,-2 2 0-1,-3-1-22 1,-11-6 0 0,-3-1 0-1,0 1 22 1,22 11 0-1,-1-2 0 1,2-10 0 0,-3-2 0-1,-11 1 0 1,-1 0 0-1,-7 0 0 1,2 0 0 0,-1 0 0-1,21 0 0 1,0 0 0-1,2 0 0 1,2 0 615 0,-17 0 1-1,2 0 0 1,1 0-616 0,4 0 0-1,0 0 0 1,-1 0 0-1,-5 0 0 1,-2 0 0 0,4 0 0-1,-6 1 0 1,2 0 0-1,1-1 0 1,-3-2 0 0,4-4 0-1,-3-3 0 1,5 0 0-1,-5 4 0 1,4 0 0 0,3 0 0-1,-1-1 0 1,-5-2 0-1,14-9 0 1,-5-2 0 0,3 2 0-1,-5 8 0 1,4 3 0 0,-1 0 0-1,-3-2 0 1,7-8 0-1,-4-2 0 1,-2 5 0 0,-13 10 0-1,-2 4 0 1,1-5 478-1,11-14 0 1,3-5 0 0,-4 5-478-1,7 13 0 1,-3 1 0-1,2-12 0 1,-4-3 475 0,-16 6 1-1,-1 2-476 1,10 9 0 0,-3-1 85-1,8-21-85 1,-8 22 0-1,4 4 513 1,-10-2 1 0,-2 0-514-1,-4 0 0 1,1 0 205-1,14 0 0 1,-2 0-205 0,15 0 0-1,-18 0 0 1,-1 0 0-1,20 0 0 1,-18 0 0 0,-6 0 0-1,-41 0 0 1,17 0 0 0</inkml:trace>
    </iact:actionData>
  </iact:action>
  <iact:action type="add" startTime="16403">
    <iact:property name="dataType"/>
    <iact:actionData xml:id="d8">
      <inkml:trace xmlns:inkml="http://www.w3.org/2003/InkML" xml:id="stk8" contextRef="#ctx0" brushRef="#br0">3043 11272 24575 0,'53'0'0'8,"9"0"0"0,11 0 0 0,-17 0 0 0,3 0 0 0,5 0-1111 0,4 0 1 1,5 0 0-1,3 0 0 0,-2 0 1110 0,0 0 0 0,0 0 0 0,0 0 0 0,1 0 0 1,-12 0 0-1,0 0 0 0,0 0 0 0,0 0 0 0,0 0 0 0,10 0 0 1,-1 0 0-1,0 0 0 0,2 0 0 0,-10 0 0 0,1 0 0 0,1 0 0 0,0 0 0 1,-1 0-356-1,0 0 0 0,-1 0 1 0,0 0-1 0,1 0 1 0,0 0 355 1,5 0 0-1,1 0 0 0,0 0 0 0,1 0 0 0,0 0 0 0,-9 0 0 0,0 0 0 1,1 0 0-1,0 0 0 0,-1 0 0 0,-1 0 0 0,10 0 0 0,-2 0 0 1,1 0 0-1,-1 0 0 0,0 0 0 0,2 0 0 0,0 0 0 0,0 0 0 0,-1 0 0 1,-2 0 8-1,6 0 0 0,-1 0 0 0,-3 0 1 0,0 0-9 0,-7 0 0 1,-1 0 0-1,-1 0 0 0,-1 0 0 0,11 0 0 0,-3 0 0 0,1 0 0 0,3 0 0 1,1 0 0-1,0 0 0 0,-15 0 0 0,1 0 0 0,0 0 0 0,-1 0 0 1,15 0 0-1,-1 1 0 0,1-2-211 0,-14-4 1 0,3-2 0 0,-1 0 0 0,-3 2 210 1,5 3 0-1,-3 2 0 0,2-4 0 0,-9-5 0 0,0-4 0 0,2 0 0 0,0 1 0 1,3 4 0-1,1 2 0 0,0 0 0 0,-1-3 103 0,2-6 1 0,-1-2 0 1,1-1 0-1,1 3-104 0,8 5 0 0,3 4 0 0,-1-1 0 0,-1-2 0 0,-8-5 0 1,-2-3 0-1,-1 0 0 0,0 6 0 0,8 6 0 0,-1 6 0 0,0-3 570 1,2-4 1-1,-2-3 0 0,-3 1-571 0,6-5 0 0,-2 2 0 0,-8 8 0 0,2 3 0 1,-1-3 0-1,-7-4 0 0,0-3 0 0,-1 4 0 0,1 4 0 0,-1 3 0 1,-1 0 718-1,16-1 0 0,-4 0-718 0,-8 0 0 0,-6 0 1064 0,6 0-1064 0,3 0 1739 1,-30 0-1739-1,24 0 0 0,0 0 0 0,12-24 661 0,-33 18-661 0,3-17 0 1,-35 23 0-1,24 0 0 0,-18 0 0 0,41 0 0 0,-41 0 0 0,17 0 0 0,1 0 0 1,5 0 0-1,1 0 0 0,28 0 0 0,-49 0 0 0,27 0 0 0,-36 0 0 1</inkml:trace>
    </iact:actionData>
  </iact:action>
  <iact:action type="add" startTime="22083">
    <iact:property name="dataType"/>
    <iact:actionData xml:id="d9">
      <inkml:trace xmlns:inkml="http://www.w3.org/2003/InkML" xml:id="stk9" contextRef="#ctx0" brushRef="#br1">11853 5371 24575 0,'-23'-29'0'12,"-7"-18"0"0,1 41 0 1,0-17 0-1,-1-1 0 0,-2 18 0 1,-21-23 0-1,-6-1 0 0,21 26 0 1,0 0 0-1,-15-24 0 0,3-3 0 1,-15 1 0-1,27 15 0 0,0 1 0 1,-33-10 0-1,21 11 0 0,-3 3 0 1,0 7 0-1,0 0 0 0,10-8 0 1,1-1 0-1,-2-1 0 0,0 2 0 1,6 8 0-1,0 0 0 0,-9-9 0 1,-1 1 0-1,6 9 0 0,-1 4 0 1,-13-2 0-1,1 0 0 0,-16 0 0 1,20 0 0-1,-1 0 0 0,-18 0 0 1,31-2 0-1,1 4 0 0,-27 21 0 1,10 7 0-1,21-7 0 1,3 6 0-1,3 14 0 0,3 3 0 1,-1-4 0-1,-1 1 0 0,-5 4 0 1,-1 0 0-1,4-9 0 0,3 0 0 1,3 7 0-1,4-1 0 0,-4 17 0 1,9-6 0-1,4 2 0 0,9-9 0 1,-4-2 0-1,-18-4 0 0,-1 1 0 1,20 13 0-1,3 0 0 0,-12-9 0 1,2 0 0-1,9 7 0 0,4 1 0 1,-2-2 0-1,0 0 0 0,0-1 0 1,0-1 0-1,0 19 0 0,0-15 0 1,0 2 0-1,0-14 0 0,0-1 0 1,0 4 0-1,0 2 0 0,0 10 0 1,0-4 0-1,0 8 0 1,0-19 0-1,0 2 0 0,0-6 0 1,0-2 0-1,0 34 0 0,11-31 0 1,2-1 0-1,-8 26 0 0,42-12 0 1,-41 0 0-1,18-24 0 0,-1 30 0 1,-17-27 0-1,21 0 0 0,5 1 0 1,0 20 0-1,10-24 0 0,-19 3 0 1,1-5 0-1,5-18 0 0,-4 19 0 1,3 3 0-1,37-2 0 0,-38-2 0 1,1-1 0-1,37 3 0 0,-12 18 0 1,0-41 0-1,-10 22 0 0,2 3 0 1,-3-14 0-1,1-2 0 0,4 5 0 1,0 2 0-1,11 4 0 0,-4-5 0 1,8-15 0-1,3 17 0 0,-18-23 0 1,-18 0 0-1,36 0 0 1,-9 0 0-1,8 0 0 0,-11 0 0 1,-23-23 0-1,28 17 0 0,-25-41 0 1,-2 26 0-1,2 0 0 0,-6-6 0 1,-1-1 0-1,27-14 0 0,-21 18 0 1,1 1 0-1,23-6 0 0,-23-13 0 1,-2-4 0-1,-4 15 0 0,-1 0 0 1,2-15 0-1,-3 4 0 0,5 12 0 1,1 9 0-1,-4-5 0 0,-18-38 0 1,27 2 0-1,-23 18 0 0,-3 0 0 1,-4-9 0-1,17-12 0 0,-22 26 0 1,-2-1 0-1,25-31 0 0,-21 15 0 1,0 1 0-1,20-7 0 0,-22 8 0 1,-2-4 0-1,13 11 0 1,0 0 0-1,-9-7 0 0,0-1 0 1,9 7 0-1,-1 2 0 0,-10 7 0 1,-2 2 0-1,1-28 0 0,24 9 0 1,-21 13 0-1,0-2 0 0,20-25 0 1,-21 18 0-1,-4 1 0 0,2-20 0 1,0 33 0-1,0 0 0 0,0-27 0 1,0 9 0-1,0 12 0 0,0 0 0 1,0-15 0-1,0 13 0 0,0 4 0 1,0 10 0-1,0-4 0 0,-23 36 0 1,17-23 0-1,-18 17 0 0,24-41 0 1,0 41 0-1,-23-18 0 0,17 24 0 1,-18-23 0-1,1 17 0 0,-7-41 0 1,1 41 0-1,6-17 0 1</inkml:trace>
    </iact:actionData>
  </iact:action>
  <iact:action type="add" startTime="26523">
    <iact:property name="dataType"/>
    <iact:actionData xml:id="d10">
      <inkml:trace xmlns:inkml="http://www.w3.org/2003/InkML" xml:id="stk10" contextRef="#ctx0" brushRef="#br1">11377 7726 24575 0,'0'-45'0'10,"0"-1"0"1,0-25 0 0,17 16 0 0,1-1 0 0,-14 14 0 0,1-1 0 0,12-6 0 0,5-4 0 0,-2 2 0 0,-5-7 0 0,-1 1 0-1,2 7 0 1,3-2 0 0,-1 1 0 0,8-16 0 0,1 2 0 0,5-4 0 0,1 3 0 0,-4 11 0 0,-2 1 0 0,-7-4 0 0,1 4 0 0,4 24 0-1,-3 1 0 1,-18-15 0 0,-2 0 0 0,21-12 0 0,-9-5 0 0,-4-1 0 0,-4-6 0 0,6 11 0 0,-1 2 0 0,-11 3 0 0,0-1 0 0,11 9 0-1,2-1 0 1,-7-16 0 0,6 6 0 0,-1-2 0 0,-11 11 0 0,0-2 0 0,10-5 0 0,4-5 0 0,-3 1 0 0,-6-9 0 0,-1 0 0 0,6 12 0-1,4-2 0 1,-2 1-209 0,1-15 1 0,-3-1 208 0,-7 22 0 0,-2-1 0 0,1-1 0 0,5-5 0 0,1-2 0 0,0-1-409 0,0-8 1 0,0-3 0-1,0 1 408 1,1 2 0 0,1-1 0 0,0 0 0 0,-1-4 0 0,0 0 0 0,3 2-81 0,4 10 1 0,2 2-1 0,-5 2 81 0,-9-16 0-1,-2 3 0 1,10 8 0 0,-1 5 0 0,-10 13 0 0,-2 0 193 0,1-18 0 0,0-1-193 0,0 20 0 0,0-1 0 0,0-5 0 0,0-5 0 0,0 1 0-1,1-17 0 1,-2 0 262 0,-5 9 1 0,-4-3 0 0,3 3-263 0,4-9 0 0,0 0 0 0,-3 10 0 0,-3-2 0 0,0 5 0 0,-3-2 0 0,1 1 76-1,9 7 1 1,3-3 0 0,-6 3-77 0,-19-6 0 0,1 3 0 0,19 7 0 0,2-2 0 0,-10-9 0 0,0 3 0 0,12-8 0 0,-23-3 452 0,17 18-452-1,-17 18 14 1,5-12 0 0,0-6-14 0,3 4 0 0,-2 0 0 0,-14-3 0 0,-3-2 0 0,8-9 0 0,-1 3 0 0,0 22 0 0,1 2 0 0,12-15 0-1,-1 2 0 1,-14 15 0 0,-1 3 0 0,-2-40 0 0,-9 9 0 0,18 23 0 0,-1 1 0 0,-29-20 0 0,19 26 0 0,-3-1 0 0,-14-17 0-1,-1-1 0 1,18 14 0 0,-2 1 0 0,-20-3 0 0,0 1 0 0,25 6 0 0,0 5 0 0,-13 17 0 0,0 2 0 0,-9-21 0 0,10 21 0 0,-2 4 0-1,-17-2 0 1,4-17 0 0,5-2 0 0,17 10 0 0,-6-13 0 0,2 9 0 0,8 48 0 0,-33-26 0 0,27 19 0 0,0 3 0 0,2-16 0 0,1 0 0-1,-6 8 0 1,3 6 0 0,3 13 0 0,5 5 0 0,2-6 0 0,3 3 0 0,-1 21 0 0,-1-1 0 0,-5-21 0 0,-1-1 0 0,5 14 0 0,1 0 0-1,-7-9 0 1,3 0 0 0,15 7 0 0,2 1 0 0,-11 3 0 0,3 2 0 0,20-1 0 0,-1-1 0 0,-21-4 0 0,1 1 0 0,18 9 0 0,4 1 0-1,-11 1 0 1,0 1 0 0,11-1 0 0,2 3 0 0,-1-18 0 0,0 2 0 0,0-1 0 0,0 16 0 0,0-1 0 0,0-1 0 0,0 0 0-1,0 0 0 1,0-2 0 0,0-11 0 0,0 2 0 0,-1-5 0 0,0 3 0 0,3-3 0 0,10 8 0 0,0-1 0 0,-9 13 0 0,0 1 0 0,7-11 0-1,3-2 0 1,0-4 0 0,-2 0 0 0,-9-1 0 0,1 0 0 0,8-1 0 0,2-1 0 0,-2-4 0 0,1 0 0 0,3 12 0 0,0 0 0 0,0-16 0-1,-1-1 0 1,-3 4 0 0,2-4 0 0,22 11 0 0,-30-9 0 0,-1 0 0 0,31 18 0 0,-32-8 0 0,-6 4 0 0,2-10 0 0,2-2 0 0,11-3 0-1,0-1 0 1,-9 2 0 0,0 0 0 0,9 1 0 0,-1-2 0 0,-11 19 0 0,0-17 0 0,0-2 0 0,0 10 0 0,0 12 0 0,0-9 0 0,0-12 0-1,0 0 0 1,0 15 0 0,0-5 0 0,0 4 0 0,-1-15 0 0,2-1 0 0,10 3 0 0,2 4 0 0,-10 19 0 0,-1-1 0 0,10-22 0-1,0 1 0 1,-11 3 0 0,-3 5 0 0,3-4 0 0,10 5 0 0,2-1 0 0,-11 12 0 0,1-3 0 0,9-20 0 0,0-1 0 0,-10 15 0 0,-4-2 0-1,2 16 0 1,0-21 0 0,0 3 0 0,0-6 0 0,0 0 0 0,0 1 0 0,0-2 0 0,0 10 0 0,0 2 0 0,0-52 0 0,23 41 0 0,-17-17 0-1,23-6 0 1,1 5 0 0,-25 14 0 0,-1 2 0 0,26-14 0 0,-1 0 0 0,-26 13 0 0,0 0 0 0,44 9 0 0,-33-10 0 0,1 2 0 0,12-14 0-1,-1 0 0 1,-12 13 0 0,1 0 0 0,14-17 0 0,1-1 0 0,2 38 0 0,33-31 0 0,-38-4 0 0,-1 1 0 0,27-1 0 0,12 0 0 0,-9 18 0-1,8-41 0 1,-34 18 0 0,-7-24 0 0,1-24 0 0,17 18 0 0,15-17 0 0,8 23 0 0,-34 0 0 0,40-24 0 0,-58 18 0 0,35-17 0 0</inkml:trace>
    </iact:actionData>
  </iact:action>
  <iact:action type="add" startTime="30858">
    <iact:property name="dataType"/>
    <iact:actionData xml:id="d11">
      <inkml:trace xmlns:inkml="http://www.w3.org/2003/InkML" xml:id="stk11" contextRef="#ctx0" brushRef="#br1">10266 9578 24575 0,'0'-38'0'16,"0"0"0"1,0-33 0-1,-2 31 0 1,4 1 0-1,33-26 0 1,-3 12 0-1,0 27 0 1,1-1 0-1,-6-6 0 1,-1 2 0-1,27-2 0 1,12-2 0-1,-10 35 0 1,-11 0 0-1,1 0 0 1,13 0 0-1,-13-3 0 1,-1 6 0-1,12 32 0 1,-15 21 0 0,-15-23 0-1,-5 5 0 1,-17 18 0-1,-2-1 0 1,21 7 0-1,-21-18 0 1,-4 0 0-1,4-5 0 1,-4-1 0-1,-21 32 0 1,21-18 0-1,-2-1 0 1,-18-15 0-1,-3-1 0 1,4 20 0-1,1 2 0 1,-8-15 0-1,0 1 0 1,5 22 0 0,5-1 0-1,-6-2 0 1,11-19 0-1,2-4 0 1,6-9 0-1,-19-1 0 1,24-5 0-1,0-24 0 1,0 23 0-1,0-17 0 1,0 17 0-1,0 1 0 1,0-18 0-1,-23 53 0 1,17-51 0-1,-18 28 0 1,24-13 0-1,24-40 0 1,29 34 0 0,17-40 0-1,-20 21 0 1,3 4 0-1,1-2 0 1,-2 0 0-1,-9 0 0 1,-1 0 0-1,3 0 0 1,-2 0 0-1,-4 0 0 1,-1 0 0-1,32 0 0 1,-14 0 0-1,3 0-6784 1,-53 0 6784-1,17 0 0 1,-23 0 0-1,0 0 0 1,0 0 0 0</inkml:trace>
    </iact:actionData>
  </iact:action>
  <iact:action type="add" startTime="33076">
    <iact:property name="dataType"/>
    <iact:actionData xml:id="d12">
      <inkml:trace xmlns:inkml="http://www.w3.org/2003/InkML" xml:id="stk12" contextRef="#ctx0" brushRef="#br1">9049 11563 24575 0,'0'67'0'26,"0"-2"0"0,0-12 0 1,0-24 0-1,0 18 0 1,0-6 0-1,0 15 0 0,0 9 0 1,0-36 0-1,0 18 0 1,0-17 0-1,0-1 0 1,0 14 0-1,0-3 0 0,0-26 0 1,0 45 0-1,0-35 0 1,0-19 0-1,0 19 0 1,0-24 0-1,0 0 0 0,0 23 0 1,0-17 0-1,0 18 0 1,0-24 0-1,0 0 0 1</inkml:trace>
    </iact:actionData>
  </iact:action>
  <iact:action type="add" startTime="34893">
    <iact:property name="dataType"/>
    <iact:actionData xml:id="d13">
      <inkml:trace xmlns:inkml="http://www.w3.org/2003/InkML" xml:id="stk13" contextRef="#ctx0" brushRef="#br1">12091 6668 24575 0,'-29'-33'0'10,"0"1"0"0,0-18 0 0,-4-3 0 0,-3 16 0 0,-6 0 0 0,2 0 0 0,-8-18 0 1,2 1 0-1,5 9 0 0,3 2 0 0,4-1 0 0,3-1 0 0,5 4 0 0,-1-3 0 0,-1-4 0 1,-3-6 0-1,2 3 0 0,-2-7 0 0,0 2 0 0,-1-5 0 0,0 4 0 0,5 18 0 0,7 2 0 1,14-28 0-1,-41 33 0 0,41-4 0 0,-41 13 0 0,41 17 0 0,-18-18 0 0,-4 1 0 1,-2-1 0-1,-9-11 0 0,-4-7 0 0,-2-4 0 0,11 7 0 0,4-2 0 0,1-5 0 0,2-2 0 1,-7 2 0-1,3-2 0 0,16-4 0 0,1 1 0 0,-10 16 0 0,1 0 0 0,9-20 0 0,-2-2 0 1,-14 16 0-1,-5-3 0 0,7-11 0 0,1-7 0 0,3 3 0 0,0-2 0 0,1 1 0 1,-1 2 0-1,-1-3 0 0,4 4 0 0,7 0 0 0,-2 5 0 0,-15 5 0 0,-3 0 0 0,6-10 0 1,1 2 0-1,-15-7 0 0,18 8 0 0,1-3 0 0,9 9 0 0,-1 2 0 0,-10-8 0 0,-3-1 0 1,-5-11 0-1,1 2 0 0,17 21 0 0,-2 1 0 0,-13-2 0 0,1 0 0 0,13-1 0 1,3 2 0-1,-17-19 0 0,7 8 0 0,-1-4 0 0,11 12 0 0,-3-2 0 0,-10-1 0 0,-6-5 0 1,2 1 0-1,8 6 0 0,2 1 0 0,0-2 0 0,-2-3 0 0,0-2 0 0,1 2 0 0,-4-15 0 1,3 2 0-1,8 11 0 0,-1-3 0 0,-4-8 0 0,-3-8 0 0,-2 8 0 0,-3 12 0 1,-2 2 0-1,8-8 0 0,1-4 0 0,-3 11 0 0,-3 21 0 0,-1 4 0 0,-6-5 0 0,1-2 0 1,4-5 0-1,0-1 0 0,-4 4 0 0,0 0 0 0,5-5 0 0,1 0 0 0,1 7 0 0,-3 2 0 1,-15-8 0-1,-2 1 0 0,3 3 0 0,-2 0 0 0,3 1 0 0,-3-1 0 0,0 1-174 0,0 2 0 1,0 1 0-1,0 0 174 0,-1-1 0 0,0 0 0 0,0 1 0 0,0 3 0 0,1 1 0 1,0 3-53-1,-14 1 0 0,-1 5 53 0,-12 3 0 0,1 6 0 0,13 8 0 0,-1 2 0 0,8-2 0 1,-3 0 0-1,3 3 0 0,-5 7 0 0,1 6 0 0,-11 13 0 0,1 9 0 0,8 2 0 0,3 7-322 1,9 1 0-1,1 6 0 0,1 0 322 0,4-8 0 0,3 0 0 0,-1 3 0 0,-3 11 0 1,0 3 0-1,-1-1 0 0,0-4 0 0,-1-1 0 0,5 5-446 0,12-7 0 0,4 5 1 0,0 1-1 1,-1-1 446-1,-8 1 0 0,-2 0 0 0,2 1 0 0,6 2 0 0,10 2 0 0,6 3 0 0,2 0 0 1,-5-2 0-1,-10-2 0 0,-3-1 0 0,0-1 0 0,6-1-135 0,11 11 1 0,6-1-1 1,-3-2 135-1,-9-2 0 0,-4 0 0 0,9-4-133 0,14-12 0 0,6-2 1 0,2 1 132 0,1 9 0 1,2 1 0-1,4-3 0 0,6-9 0 0,5-4 0 0,0 2 0 0,6 14 0 0,2 3 0 0,-3-3 0 1,-9-14 0-1,-2-1 0 0,2 2 0 0,9 10 0 0,1 3 0 0,-4-1 0 0,-11-8 0 1,-3-1 0-1,4-1 0 0,14 1 0 0,6-1 0 0,-2 2 0 0,-5 7 0 0,-1 3 0 0,0-4 0 1,-1-10 0-1,0-2 0 0,0 2 0 0,2 13 0 0,-1 4 0 0,0-6 0 0,11 0 0 0,-2-1 0 1,-18-8 0-1,-1 3 0 0,3-6 0 0,27-3 0 0,-2-1 356 0,-19 16 0 0,-1 1-356 1,15-12 0-1,3 0 0 0,-21-6 0 0,-1 3 0 0,0-2 0 0,16 14 0 0,0 0 0 0,-7-2 0 1,-1 0 0-1,6 5 0 0,-2-6 887 0,-14-23 0 0,1-1-887 0,13 14 0 0,2 2 479 0,-4-5 0 1,-2-1-479-1,-5-3 0 0,2-1 295 0,21 3 0 0,-2 0-295 0,-24-5 0 0,0-1 72 0,12-4 1 1,2 0-73-1,-6 4 0 0,-2 1 0 0,-2-7 0 0,1 1 0 0,14 5 0 0,3 0 0 1,-1-4 0-1,2 0 0 0,0 4 0 0,0 1 0 0,5 5 0 0,0 0 0 0,0-1 0 0,0-3 0 1,-6-6 0-1,2 0 0 0,10 3 0 0,0-4 0 0,-11-12 0 0,0 0 0 0,-3 7 0 0,1 5 0 1,-2 0 0-1,9 8 0 0,-3 1 0 0,3 4 0 0,0-1 0 0,-1-6 0 0,-5-1 0 1,-21-5 0-1,-2-1 0 0,15-1 0 0,-2 3 0 0,-15 5 0 0,-3-2 0 0,28 2 0 0,-22-3 0 1,3-1 0-1,5-14 0 0,1-1 0 0,-4 12 0 0,-1 1 0 0,18 2 0 0,-11-6 0 0,-2 1 0 1,-2 17 0-1,5-12 0 0,2-2 0 0,8 14 0 0,-20-14 0 0,-1-7 0 0,0-14 0 1,27 18 0-1,-53-24 0 0,41 0 0 0,-41 0 0 0,41 0 0 0,-41 0 0 0,17 0 0 0,1 0 0 1,-18-24 0-1,17 18 0 0,-23-17 0 0,0-1 0 0,0 19 0 0,0-54 0 0,35 26 0 0,-2-8 0 1,8 18 0-1,-18-1 0 0,1 18 0 0,-18-17 0 0,17 23 0 0,-23 0 0 0,0 0 0 1,0-24 0-1,0 18 0 0,0-41 0 0,0 6 0 0,0 9 0 0,0-3 0 0,0 35 0 0,0 0 0 1,-23-24 0-1,17-5 0 0,-41-24 0 0,41 0 0 0,-17 23 0 0,23 7 0 0,0-12 0 0,0 26 0 1,0-26 0-1,-36 35 0 0,27 0 0 0,-26 0 0 0,35 0 0 0,0 0 0 0,0 0 0 1</inkml:trace>
    </iact:actionData>
  </iact:action>
  <iact:action type="add" startTime="39962">
    <iact:property name="dataType"/>
    <iact:actionData xml:id="d14">
      <inkml:trace xmlns:inkml="http://www.w3.org/2003/InkML" xml:id="stk14" contextRef="#ctx0" brushRef="#br1">8705 12277 24575 0,'53'0'0'26,"-24"0"0"1,18 0 0 0,-6 0 0-1,15 0 0 1,-15 0 0 0,6 0 0-1,-17 0 0 1,-1 0 0 0,-5 0 0 0,-1 0 0-1,-17 0 0 1,18 0 0 0,-24-24 0-1,-24 19 0 1,18-19 0 0,-17 24 0 0</inkml:trace>
    </iact:actionData>
  </iact:action>
  <iact:action type="add" startTime="41433">
    <iact:property name="dataType"/>
    <iact:actionData xml:id="d15">
      <inkml:trace xmlns:inkml="http://www.w3.org/2003/InkML" xml:id="stk15" contextRef="#ctx0" brushRef="#br1">9102 9420 24575 0,'0'-45'0'16,"0"10"0"1,-24 35 0-1,-5 0 0 1,-1 0 0-1,-17 0 0 1,-17 0 0-1,25 0 0 1,-2 0 0-1,0 0 0 1,12 0 0-1,-24 0 0 1,-12 35 0-1,9-26 0 1,24 21 0-1,0-1 0 1,-21-23 0-1,0 41 0 1,-12-41 0-1,33 41 0 1,-27-18 0 0,53 36 0-1,-17-9 0 1,20-3 0-1,6 5 0 1,-5-8 0-1,4 0 0 1,6 17 0-1,7-1 0 1,4-12 0-1,3-2 0 1,4 1 0-1,4-4 0 1,2-11 0-1,1-5 0 1,20 20 0-1,0-6 0 1,-21-26 0-1,0-1 0 1,24 12 0 0,-15 27 0-1,6-53 0 1,-17 18 0-1,-1-24 0 1,18-24 0-1,-41-17 0 1,18 9 0-1,-24-4 0 1,0 13 0-1,35 17 0 1,-26-41 0-1,26 18 0 1,-35-24 0-1,0-12 0 1,0 9 0-1,0-9 0 1,23 13 0-1,-17-13 0 1,18 32 0 0,-24-25 0-1,0 52 0 1,0-18 0-1,0 1 0 1,0 17 0-1,0-18 0 1,0 1 0-1,0 17 0 1,0-41 0-1,0 6 0 1,0-15 0-1,23-9 0 1,-17 12 0-1,18 24 0 1,-24 5 0-1,0 24 0 1,0 0 0-1,23 24 0 1,-17 5 0-1,5 12 0 1,2 7 0 0,-2 5 0-1,1 2 0 1,8 12 0-1,1 2 0 1,-6-3 0-1,3 0 0 1,13 0 0-1,-4-3 0 1,-22-20 0-1,-4-1 0 1,10 13 0-1,2 2 0 1,-2 13 0-1,1 1 0 1,3-11 0-1,0 1 0 1,-5-3 0-1,-1 5 0 1,1-8 0 0,3-10 0-1,-2-5 0 1,-10 6 0-1,-2-3 0 1,1 10 0-1,0 11 0 1,0-8 0-1,0 9 0 1,0-36 0-1,0 18 0 1,0-41 0-1,0 18 0 1,0-1 0-1,0-17 0 1,0 18 0-1,0-24 0 1,0-24 0-1,0 18 0 1,0-17 0 0</inkml:trace>
    </iact:actionData>
  </iact:action>
  <iact:action type="add" startTime="44247">
    <iact:property name="dataType"/>
    <iact:actionData xml:id="d16">
      <inkml:trace xmlns:inkml="http://www.w3.org/2003/InkML" xml:id="stk16" contextRef="#ctx0" brushRef="#br1">6429 9420 24575 0,'0'29'0'18,"0"41"0"0,0-34 0 1,0 7 0-1,0 2 0 0,0 11 0 1,0 8 0-1,0-11 0 1,0-9 0-1,0 1 0 0,0 16 0 1,0-16 0-1,0-1 0 1,0 8 0-1,0-7 0 0,0-1 0 1,0-6 0-1,0 15 0 1,0 0 0-1,0-18 0 0,0 18 0 1,0 6 0-1,0-27 0 0,0 9 0 1,0 6 0-1,0-41 0 1,0 41 0-1,0-17 0 0,0-1 0 1,0 30 0-1,0-27 0 1,0 33 0-1,0-12 0 0,0-24 0 1,0 18 0-1,0-41 0 1,0 17 0-1,0-23 0 0,0 36 0 1,0-27 0-1,0 26 0 1</inkml:trace>
    </iact:actionData>
  </iact:action>
  <iact:action type="add" startTime="51095">
    <iact:property name="dataType"/>
    <iact:actionData xml:id="d17">
      <inkml:trace xmlns:inkml="http://www.w3.org/2003/InkML" xml:id="stk17" contextRef="#ctx0" brushRef="#br2">2990 14023 24575 0,'63'0'0'8,"-1"0"0"0,1 0 0 0,-3 0 0 1,2 0 0-1,3 0 0 0,4 0 0 1,-7 0 0-1,4 0 0 0,3 0 0 1,1 0 0-1,1 0 0 0,-1 0-1313 1,3 0 0-1,1 0 1 0,0 0-1 0,1 0 1 1,0 0-1-1,1 0 1313 0,-6 0 0 1,2 0 0-1,0 0 0 0,0 0 0 1,1 0 0-1,-2 0 0 0,-1 0 0 1,5 0 0-1,0 0 0 0,-2 0 0 0,0 0 0 1,0 0 0-1,-1 0-97 0,-3 0 1 1,1 0-1-1,-2 0 1 0,1 0 0 1,-2 0-1-1,-1 0 97 0,4 0 0 1,-1 0 0-1,-1 0 0 0,0 0 0 1,1 0 0-1,1 0 0 0,1 0 0 0,-1 0 0 1,0 0 0-1,-2 0 0 0,9 0 0 1,-1 0 0-1,-2 0 0 0,-1 0 159 1,-5 0 1-1,-1 0-1 0,0 0 1 1,-1 0-160-1,-2 0 0 0,1 0 0 0,-1 0 0 1,-4 0-229-1,1 0 0 0,-3 0 1 1,2 0 228-1,-4 0 0 0,2 0 0 1,1 0 0-1,0 0 0 0,1 0 0 1,1 0 0-1,-1 0 0 0,-3 0 0 0,7 0 0 1,-4 0 0-1,1 0 1096 0,4 0 1 1,1 0 0-1,-8 0-1097 0,-9 0 0 1,-4 0 1294-1,-5 0 0 0,-1 0-1294 1,6 0 0-1,-2 0 1515 0,16 0-1515 1,-15 0 0-1,0 0 1110 0,12 0-1110 0,-12 0 0 1,0 0 0-1,15 0 0 0,-3 0 0 1,0 0 0-1,6 0 0 0,-8 0 0 1,3 0 0-1,-9 0 0 0,-2 0 0 1,-4 0 0-1,2 0 0 0,17 0 0 0,1 0 0 1,-19 0 0-1,-1 0 0 0,15 0 0 1,4 0 0-1,10 0 0 0,-1 0 0 1,-13 0 0-1,1 0 0 0,-1 0 0 1,5 0 0-1,-5 0 0 0,1 0 0 0,-1 0 0 1,-7 0 0-1,3 0 0 0,-3 0 0 1,6 0 0-1,-4 0 0 0,-4 0 0 1,-2 0 0-1,-1 2 0 0,-1-4 0 1,-4-9 0-1,-1-1 0 0,32 6 0 1,-21-8 0-1,7-5 0 0,-6 5 0 0,23 8 0 1,3-2 0-1,-7-8 0 0,-38-19 0 1,27 26 0-1,-30-26 0 0,7 32 0 1,5 6 0-1,29-3 0 0,-30 0 0 1,0 0 0-1,24 0 0 0,-11 0 0 0,-23 0 0 1,17 0 0-1,-6 0 0 0,-9 0 0 1,27 0 0-1,-53 0 0 0,17 0 0 1,-23-23 0-1,0 17 0 0,0-18 0 1,0 24 0-1,0 0 0 0,0 0 0 1</inkml:trace>
    </iact:actionData>
  </iact:action>
  <iact:action type="add" startTime="53349">
    <iact:property name="dataType"/>
    <iact:actionData xml:id="d18">
      <inkml:trace xmlns:inkml="http://www.w3.org/2003/InkML" xml:id="stk18" contextRef="#ctx0" brushRef="#br2">11324 11748 24575 0,'-29'0'0'16,"-18"0"0"0,17 0 0 1,-34 0 0-1,31 0 0 1,-25 0 0-1,28 0 0 1,1 0 0-1,-18 0 0 0,6 0 0 1,-15 0 0-1,-9 23 0 1,36-17 0-1,-18 41 0 1,17-41 0-1,-1 23 0 1,-3 1 0-1,-21-21 0 0,21 17 0 1,3 7 0-1,-22 19 0 1,27-23 0-1,-1 1 0 1,-5 13 0-1,-1 2 0 1,6-4 0-1,-1-2 0 0,-6-5 0 1,3 2 0-1,15 21 0 1,3-2 0-1,-11-23 0 1,0-2 0-1,9 14 0 0,1 0 0 1,-15 9 0-1,5 0 0 1,22-10 0-1,4 2 0 1,-2 17 0-1,0-18 0 1,0 0 0-1,0 21 0 0,0-9 0 1,0 8 0-1,0-11 0 1,24 0 0-1,-10-9 0 1,1 0 0-1,14 18 0 1,-3-29 0-1,-4-1 0 0,-17 15 0 1,42-41 0-1,-41 41 0 1,53-42 0-1,-50 54 0 1,50-50 0-1,-30 50 0 0,24-53 0 1,0 17 0-1,-10-11 0 1,2 0 0-1,-2 2 0 1,-1 1 0-1,6-1 0 1,-2 2 0-1,0 9 0 0,-3-3 0 1,13-16 0-1,8 17 0 1,-11-23 0-1,12 0 0 1,-9 0 0-1,8 0 0 1,-11 0 0-1,-23 0 0 0,17 0 0 1,-41 0 0-1,17 0 0 1,12 0 0-1,-26-23 0 1,50 17 0-1,-53-18 0 0,17 24 0 1,1-23 0-1,-18-7 0 1,41 1 0-1,-41-18 0 1,41 6 0-1,-44 3 0 1,0-4 0-1,26-4 0 0,0-2 0 1,-24 1 0-1,-1 0 0 1,26-5 0-1,-1 1 0 1,-23-19 0-1,41 17 0 1,-41 6 0-1,17 6 0 0,-23-15 0 1,0-9 0-1,0 36 0 1,0-18 0-1,0 5 0 1,0-13 0-1,0-10 0 0,0 12 0 1,0 24 0-1,0 5 0 1,0 1 0-1,0 17 0 1,0-53 0-1,0 27 0 1,0-33 0-1,0 12 0 0,0 0 0 1,0-12 0-1,0 9 0 1,-23-8 0-1,17 11 0 1,-18 0 0-1,24 24 0 1,0-30 0-1,0 50 0 0,-23-26 0 1,17 11 0-1,-17 18 0 1,-13-41 0-1,4 41 0 1,-9-17 0-1,-6 23 0 0,17 0 0 1,1 0 0-1,-18 0 0 1,41 0 0-1,-18 0 0 1,24 0 0-1,-35 0 0 1,26 0 0-1,-49 0 0 0,28 0 0 1,-23 0 0-1,24 0 0 1,5 0 0-1,24 0 0 1,0 0 0-1,0 0 0 1</inkml:trace>
    </iact:actionData>
  </iact:action>
  <iact:action type="add" startTime="58960">
    <iact:property name="dataType"/>
    <iact:actionData xml:id="d19">
      <inkml:trace xmlns:inkml="http://www.w3.org/2003/InkML" xml:id="stk19" contextRef="#ctx0" brushRef="#br2">9340 4789 24575 0,'-30'0'0'10,"-17"0"0"0,-17 0 0 0,2 0 0 0,19 0 0 0,-2 0 0 0,1 0 0 0,0 0 0 0,1-1 0 0,0 2 0 0,-4 11 0 0,0 0 0 0,8-10 0 0,2 2 0 0,-28 19 0 0,9 12 0 0,-8-26 0 0,37 21 0 0,1-1 0 0,-27-23 0 0,21 17 0 0,-1 1 0 0,-23-18 0 0,15 41 0 0,-6-18 0 0,41 1 0 0,-13 0 0 0,-9-1 0 0,-37 3 0 0,35-2 0 0,-1 5 0 0,-14 2 0 0,2 2 0 0,15-4 0 0,3 1 0 0,-1 4 0 0,-1-1 0 0,-7-6 0 0,3-1 0 0,-1 21 0 0,-4-1 0 0,36 13 0 0,-23-9 0 0,19-13 0 0,2 2 0 0,-10 2 0 0,0 0 0 0,11 6 0 0,2 3 0 0,-1 9 0 0,0-1 0 0,0-9 0 0,0-1 0 0,0 5 0 0,0 0 0 0,0 0 0 0,0-1 0 0,0-4 0 0,0 1 0 0,0 10 0 0,0-1 0 0,0-8 0 0,0-3 0 0,0-5 0 0,0-2 0 0,0-7 0 0,0-1 0 0,0 6 0 0,0 0 0 0,0 18 0 0,0-18 0 0,0 0 0 0,0 9 0 0,0 11 0 0,24-8 0 0,-18 9 0 0,23-37 0 0,1-3 0 0,-22 4 0 0,22 0 0 0,-1 1 0 0,-23 2 0 0,41 10 0 0,-17 5 0 0,23-18 0 0,-21-3 0 0,0 1 0 0,24 2 0 0,-24 2 0 0,1-3 0 0,20-19 0 0,0 26 0 0,11-35 0 0,-8 0 0 0,9 0 0 0,-12 0 0 0,0 0 0 0,11 0 0 0,-8 0 0 0,9 0 0 0,-12 0 0 0,-24 0 0 0,18 0 0 0,-41 0 0 0,53 0 0 0,-27-35 0 0,33 3 0 0,-12-10 0 0,0-5 0 0,11 18 0 0,-35 4 0 0,-2-3 0 0,6-3 0 0,-1-3 0 0,-6-5 0 0,1-1 0 0,4 5 0 0,2-1 0 1,7-20 0-1,0 1 0 0,-4 24 0 0,-2 0 0 0,-5-11 0 0,-5-4 0 0,0 2 0 0,-1 0 0 0,-2 2 0 0,0-2 0 0,5-13 0 0,3-3 0 0,4 1 0 0,-1 0 0 0,-5 4 0 0,-1 1 0 0,0 6 0 0,1 2 0 0,6-1 0 0,-1 6 0 0,0 9 0 0,0 3 0 0,-5-1 0 0,-21 1 0 0,41-24 0 0,-18 0 0 0,-4 20 0 0,3 1 0 0,4 4 0 0,1 0 0 0,-6-4 0 0,1 0 0 0,5 6 0 0,-1-1 0 0,-6-17 0 0,1-1 0 0,17 15 0 0,0-1 0 0,-14-25 0 0,2 0 0 0,24 19 0 0,0 3 0 0,-25-5 0 0,-4-1 0 0,0 7 0 0,-1 1 0 0,4 7 0 0,-1-2 0 0,-1-16 0 0,0-3 0 0,6 3 0 0,3 1 0 0,8-4 0 0,-2-2 0 0,-15-9 0 0,0 2 0 0,4 24 0 0,0 1 0 0,-3-15 0 0,-5 1 0 0,6-9 0 0,10 11 0 0,2-4 0 0,-23 4 0 0,0-1 0 0,25-3 0 0,0-2 0 0,-16-9 0 0,-3 2 0 0,1 24 0 0,1 0 0 0,5-23 0 0,1-3 0 0,5 10 0 0,3 0-306 0,-9 6 1 0,0-3-1 0,-2-4 306 0,2-10 0 0,-1-4 0 0,0 0 0 0,4 2 0 0,1 1 0 0,-4-1 0 0,-7 1 0 0,-3-1 0 0,2 5 0 0,13-7 0 0,2 7 0 0,-5 9 0 0,-3 4 0 0,1-14 0 0,4-9 0 0,-22 21 0 0,-5 0 0 0,-3-18 458 0,4 17 1 0,4 2-459 0,9-10 0 0,-17 0 0 0,17 10 0 0,1-2 0 0,-21 3 0 0,0-1 0 0,20-22 0 0,1 0 0 0,-20 22 0 0,-2 1 0 0,10-15 0 0,-1 2 0 0,-11-4 0 0,0 6 0 0,0-5 0 0,1 5 0 0,-2-3 0 0,-4 5 0 0,-3-2 0 0,-2-2-182 1,-5-3 1-1,-4 0 0 0,0 1 181 0,1 6 0 0,0 1 0 0,-5 1 0 0,-11-4 0 0,-6 2 0 0,2 2 0 0,-3-8 0 0,-3 5 0 0,3 19 0 0,-4 2 0 0,2 1 0 0,-13-9 0 0,3 2 0 0,7 2 0 0,-2 5 0 0,-9 13 0 0,2 2 0 0,-7-21 0 0,-3 35 0 0,-5 2 0 0,20-12 0 0,0-1 0 0,-15 9 0 0,-2 0 0 0,1-9 0 0,3 1 272 0,7 9 0 0,3 4-272 0,6-3 0 0,0 2 0 0,-9-2 0 0,0 2 0 0,2-3 0 0,-1 4 0 0,-12 5 0 0,-1 9 0 0,1 14 0 0,2 5 0 0,-2-7 0 0,4 5 0 0,25 1 0 0,2 5 0 0,2 0-151 0,2 0 1 0,1 1 0 0,0-1 150 0,-8-2 0 0,0-1 0 0,5 5 0 0,10 16 0 0,7 5 0 0,-4-4 0 0,-7-14 0 0,-4-4 0 0,4 2 0 0,8 5 0 0,4 3 0 0,-1-3 0 0,-9 13 0 0,-1-2 0 0,-5 0 0 0,-1 1 0 0,6 8 0 0,-1-1 0 0,-6-10 0 0,3-1 0 0,15 9 0 0,2-1 0 0,-9-15 0 0,-1-2 0 0,10 1 0 0,-1 0 0 0,-17 4 0 0,-1 1 0 0,17-5 0 0,0 0 0 0,-14 0 0 0,1 0 225 0,14 4 1 0,1 1-226 0,-11 1 0 0,-3 0 0 0,-4 1 0 0,-1 1 0 0,5 3 0 0,0 1 0 0,-6 0 0 0,4 0 0 0,14-4 0 0,2-2 0 0,-9-6 0 0,-1 1 0 0,9 9 0 0,1-3 0 0,-16 8 0 0,1-17 0 0,0-2 0 0,-4 10 0 0,13-10 0 0,-1 2 0 0,-5-3 0 0,5 2 0 0,18 2 0 0,0 2 0 0,-19 7 0 0,-3 1 0 0,9 5 0 0,3-1 0 0,-2-8 0 0,0-1 0 0,1 9 0 0,5-8 0 0,9-23 0 0,0-6 0 1</inkml:trace>
    </iact:actionData>
  </iact:action>
  <iact:action type="add" startTime="63473">
    <iact:property name="dataType"/>
    <iact:actionData xml:id="d20">
      <inkml:trace xmlns:inkml="http://www.w3.org/2003/InkML" xml:id="stk20" contextRef="#ctx0" brushRef="#br2">8864 12436 24575 0,'-30'0'0'17,"7"0"0"1,-1 0 0 0,18 0 0 0,-17 0 0 0,23 0 0-1,0 0 0 1,-24 0 0 0,18 0 0 0,-41 0 0 0,41 35 0 0,-52-3 0-1,49 10 0 1,-21-16 0 0,1-5 0 0,23-16 0 0,-17 42 0-1,23-41 0 1,0 18 0 0,0-24 0 0,0 23 0 0,0-17 0 0,0 53 0-1,0-50 0 1,0 26 0 0,0-35 0 0,23 0 0 0,-17 24 0-1,18-18 0 1,11 41 0 0,-26-42 0 0,26 19 0 0,-35-24 0 0,23 0 0-1,7 24 0 1,-1-19 0 0,18 19 0 0,-17-24 0 0,-1 0 0-1,30 0 0 1,-27 0 0 0,9 0 0 0,6 0 0 0,-17 0 0 0,-1 0 0-1,-5 35 0 1,-24-26 0 0,23 26 0 0,-17-11 0 0,53 5 0-1,-50 1 0 1,26-7 0 0,-35 1 0 0,23 5 0 0,-19 13 0 0,-2 4 0-1,22 16 0 1,-24 3 0 0,0-18 0 0,0-18 0 0,0 0 0-1,0 30 0 1,0-50 0 0,0 50 0 0,0-30 0 0,0 1 0 0,0-7 0-1,-24 1 0 1,18-18 0 0,-52 17 0 0,25-23 0 0,-31 0 0 0,24 11 0-1,3 2 0 1,2-7 0 0,-6 6 0 0,0-1 0 0,8-11 0-1,-8 0 0 1,-6 0 0 0,41 0 0 0,-41 0 0 0,41 0 0 0,-41 0 0-1,41 0 0 1,-52 0 0 0,49 0 0 0,-50-23 0 0,53 17 0-1,-17-18 0 1,23 1 0 0,0 17 0 0,0-41 0 0,0 17 0 0,0 1 0-1,0-30 0 1,0 27 0 0,23-9 0 0,-17-6 0 0,53 41 0-1,-50-41 0 1,49 41 0 0,-52-41 0 0,18 41 0 0,-1-53 0 0,-17 50 0-1,18-26 0 1,-24 11 0 0,0 19 0 0,23-42 0 0,-17 17 0-1,18 1 0 1,-24 5 0 0,23 1 0 0,-17 17 0 0,18-53 0 0,11 50 0-1,-26-50 0 1,26 54 0 0,-35-19 0 0,0 24 0 0,0-24 0-1,23 19 0 1,-17-42 0 0,18 41 0 0,-24-18 0 0,0 24 0 0,0 0 0-1,0-35 0 1,0 26 0 0,0-50 0 0,0 53 0 0,0-17 0-1,0 23 0 1,0 0 0 0,-24 0 0 0,18-24 0 0,-17 18 0 0,-12-17 0-1,26 23 0 1,-26 0 0 0,35 0 0 0,0 0 0 0,0 0 0 0</inkml:trace>
    </iact:actionData>
  </iact:action>
  <iact:action type="add" startTime="67030">
    <iact:property name="dataType"/>
    <iact:actionData xml:id="d21">
      <inkml:trace xmlns:inkml="http://www.w3.org/2003/InkML" xml:id="stk21" contextRef="#ctx0" brushRef="#br2">6959 4736 24575 0,'-36'-29'0'8,"27"29"0"1,-26 53 0-1,32 2 0 1,6 7 0-1,-3 12 0 1,0 2-421 0,0-19 1-1,0 0 0 1,0 3 420-1,-1 7 0 1,0 3 0 0,3-1 0-1,8-2 0 1,3 0 0-1,-1 2-359 1,-3-12 1 0,-1 3 0-1,-1 0 0 1,2 1 358-1,0 4 0 1,1 2 0 0,1-1 0-1,0-3 0 1,5 8 0-1,0-3 0 1,-1 2-279 0,-7-8 1-1,-2 4 0 1,0-2 0-1,3-3 278 1,7 1 0 0,2-4 0-1,1 1 0 1,2 7 0-1,1 1 0 1,0-3-114-1,-4-9 1 1,0-2 0 0,2-2 113-1,9 15 0 1,7 0 0-1,6-8 0 1,7 2 0 0,-5-1 0-1,-19-14 0 1,-4-1 0-1,6-1 0 1,26 6 0 0,10-1 0-1,-8-1 0 1,-13 10 0-1,1-2 0 1,11-14 0 0,9-2 0-1,-4-2 0 1,-18-6 0-1,-2-1 0 1,2 0 0 0,17 9 0-1,5 0 0 1,-8-5 0-1,-11-5 0 1,-2-5 398 0,15-10 1-1,-3 1-399 1,-24 16 0-1,-1-3 838 1,26-22 0-1,2-3-838 1,5 32 627 0,-18-21 1-1,0-4-628 1,9-4 209-1,-10 6 1 1,2-1-210 0,17-11 0-1,-18 2 0 1,0-4 0-1,9-21 0 1,-9 6 0 0,0-8 0-1,-13-22 0 1,0-8 0-1,8 11 0 1,6-1 0 0,-6-2 0-1,-16 3 0 1,-5-2 0-1,3-2 0 1,5 0 0 0,4-3 0-1,0 0 0 1,-4 1 0-1,-5-2 0 1,-3 2 0 0,1-4-394-1,3 0 1 1,1-4 0-1,0-2 0 1,-2 0 393-1,-5 2 0 1,-3-1 0 0,0 0 0-1,0-3 0 1,3-7 0-1,1-2 0 1,-1-2 0 0,0-5 0-1,-3 11 0 1,1-4 0-1,0-2 0 1,-1-1 0 0,-1 1 0-1,-2 5 0 1,-1 1 0-1,-2 3 0 1,0 1 0 0,-1-1 0-1,1-2-322 1,1 2 1-1,1-3-1 1,0-1 1 0,0 0 0-1,-2 4-1 1,-2 4 322-1,-3 0 0 1,-2 4 0 0,-1 2 0-1,0-2 0 1,1-7 0-1,0-2 0 1,0 0 0-1,0-1 0 1,0 0 0 0,0-1 0-1,0-1 0 1,0 2 0-1,0 1 0 1,0 0 0 0,0 0 0-1,0 1-161 1,0 1 1-1,0-1-1 1,0 2 1 0,0 4 160-1,0 1 0 1,0 4 0-1,0 1 0 1,2-15 0 0,-4 5 0-1,-10 21 0 1,0 3 1358-1,6-27-1358 1,-41 12 2010 0,41 24-2010-1,-17-18 0 1,21 7 0-1,4-8 0 1,-1-12 0 0,0-8 0-1,-3-1-232 1,-3 14 0-1,-1-1 1 1,-1-1-1 0,1-2 232-1,5-11 0 1,1-3 0-1,0 0 0 1,-4 4 0-1,-11-5 0 1,-3 3 0 0,4 1-255-1,9 4 0 1,6 0 0-1,-3 1 255 1,-6 4 0 0,-1 0 0-1,2 1 0 1,6 6 0-1,1 1 0 1,1-1 0 0,-1-7 0-1,0-1 0 1,0 2 0-1,0-17 0 1,0 4 0 0,0 11 0-1,0 4 0 1,0 12 0-1,0 4 0 1,0 4 0 0,0-1 0-1,0-7 0 1,0-2 817-1,0-5 0 1,0-3-817 0,0-8 0-1,0-1 417 1,0 9 0-1,0 3-417 1,0 5 0-1,0 2 0 1,2 7 0 0,-4 2 0-1,-33-28 0 1,26 9 0-1,-21 11 0 1,1 2 0 0,23 8 0-1,-17-4 0 1,-1 7 0-1,18 26 0 1,-17-23 0 0,-1-1 0-1,19 22 0 1,-16-20 0-1,-6-3 0 1,-14 1 0 0,15 4 0-1,-4 0 0 1,-12 9 0-1,-4 4 0 1,-24-10 0 0,19 4 0-1,-1 2 0 1,4 14 0-1,2-3 0 1,-1-23 0 0,0 0 0-1,-7 25 0 1,5 2 0-1,2-22 0 1,-24 24 0-1,7 0 0 1,2 0 0 0,18 0 0-1,0 0 0 1,5 0 0-1,1 0 0 1,-32 0 0 0,30 12 0-1,0 0 0 1,-5-12 0-1,2 6 0 1,13 22 0 0,1 2 0-1,-14-13 0 1,-2-1 0-1,5 15 0 1,1 3 0 0,-7-7 0-1,-2-2 0 1,-11 8 0-1,0-1 0 1,4-5 0 0,1 2 0-1,0 13 0 1,2 4 0-1,0 0 0 1,1 2 0 0,3 4 0-1,2 5-236 1,14-8 1-1,1 3 0 1,0 0 235-1,3-7 0 1,2 0 0 0,1 3 0-1,0 10 0 1,3 4 0-1,4 0 0 1,6 3 0 0,4 1 0-1,-1 0-432 1,-7 5 1-1,-2 0 0 1,5 2 431 0,9-17 0-1,3 1 0 1,2 0 0-1,-3-1 0 1,-5 16 0 0,-3 0 0-1,3-4-166 1,6-13 0-1,2-2 1 1,-1 1 165 0,0 4 0-1,0 2 0 1,0-2 0-1,0 18 0 1,0-2 0 0,-1 1 0-1,2 0 0 1,11-4 0-1,0-1 0 1,-10-9 0-1,2-4 0 1,8-15 0 0,-1 1 320-1,-11 20 1 1,0-3-321-1,24 2 652 1,-21-17 0 0,0-2-652-1,20 10 276 1,-21-9 0-1,-4 0-276 1,2 18 0 0,0-17 0-1,0-2 0 1,0 10 0-1,0-23 0 1,0 17 0 0,0-6 0-1,0 15 0 1,0 8 0-1,0-34 0 1,0 17 0 0,0-18 0-1,-23 1 0 1,17 28 0-1,-18-25 0 1,24 31 0 0,0-11 0-1,0 0 0 1,0 12 0-1,0-33 0 1,0 3 0 0</inkml:trace>
    </iact:actionData>
  </iact:action>
  <iact:action type="add" startTime="70899">
    <iact:property name="dataType"/>
    <iact:actionData xml:id="d22">
      <inkml:trace xmlns:inkml="http://www.w3.org/2003/InkML" xml:id="stk22" contextRef="#ctx0" brushRef="#br2">6138 12330 24575 0,'24'-53'0'15,"-18"24"0"1,14-3 0 0,7 5 0 0,2 18 0 0,36-26 0 0,-9 35 0 0,8 0 0 0,-34 0 0 0,17 0 0 0,-18 0 0 0,36 0 0 0,-33 0 0 0,27 0 0-1,-30 0 0 1,24 0 0 0,0 0 0 0,-23 35 0 0,28-26 0 0,-49 50 0 0,27-30 0 0,-36 24 0 0,0 0 0 0,-15-9 0 0,-6 0 0 0,-11 18 0 0,2-19 0 0,-5 2 0-1,-2 1 0 1,-2-4 0 0,4-11 0 0,-1 0 0 0,-6 11 0 0,5 4 0 0,15-1 0 0,3-2 0 0,-5-12 0 0,1 0 0 0,8 14 0 0,0-2 0 0,-38 10 0-1,19-10 0 1,4 2 0 0,-3 17 0 0,2-18 0 0,4 0 0 0,21 9 0 0,-41 0 0 0,41-24 0 0,-18 3 0 0,1-5 0 0,17-18 0 0,-18 50 0 0,24-53 0 0,0 17 0-1,0-23 0 1,47 0 0 0,24 0 0 0,-19 0 0 0,5 0 0 0,-8 0 0 0,2 0 0 0,2 0 0 0,0 0 0 0,1 0 0 0,0 0 0 0,2 0 0 0,-1 0 0-1,-1 0 0 1,15 0 0 0,-6 0 0 0,-16 0 0 0,-6 0 0 0,12 0 0 0,12 0 0 0,-33-23 0 0,-32 17 0 0,-9-18 0 0,-49 24 0 0,52 0 0 0,-18 0 0 0</inkml:trace>
    </iact:actionData>
  </iact:action>
  <iact:action type="add" startTime="73083">
    <iact:property name="dataType"/>
    <iact:actionData xml:id="d23">
      <inkml:trace xmlns:inkml="http://www.w3.org/2003/InkML" xml:id="stk23" contextRef="#ctx0" brushRef="#br2">3784 12092 24575 0,'0'64'0'23,"0"-8"0"1,0-12 0 0,0 1 0 0,0 13 0 0,0-2 0 0,0 0 0 0,0 6 0 0,0-7 0 0,0 1 0 0,0 15 0 0,0-20 0 0,0 1 0 0,0 18 0 0,0-13 0 0,0-2 0 0,0 7 0 0,16-18 0 0,3 0 0 0,-10 9 0 0,26 12 0 0,-35-33 0 0,0 3 0 0,0-35 0 0,0 0 0 0,0 0 0 0</inkml:trace>
    </iact:actionData>
  </iact:action>
  <iact:action type="add" startTime="76234">
    <iact:property name="dataType"/>
    <iact:actionData xml:id="d24">
      <inkml:trace xmlns:inkml="http://www.w3.org/2003/InkML" xml:id="stk24" contextRef="#ctx0" brushRef="#br0">1349 11404 24575 0,'53'0'0'27,"-23"0"0"0,-7 0 0 0,1 0 0 0,17 0 0 1,15 0 0-1,-11 0 0 0,-2 0 0 0,-8 0 0 0,36 0 0 1,-65 0 0-1,52 0 0 0,-25 0 0 0,8 0 0 1,6 0 0-1,-41 0 0 0,17 0 0 0,-23 0 0 0,0 0 0 1,24 0 0-1,-18 0 0 0,17 0 0 0,-23 0 0 1,24 0 0-1,-18 23 0 0,52-17 0 0,-49 18 0 0,27-24 0 1,-36 0 0-1,23 0 0 0,-17 0 0 0,18 0 0 1</inkml:trace>
    </iact:actionData>
  </iact:action>
  <iact:action type="add" startTime="77917">
    <iact:property name="dataType"/>
    <iact:actionData xml:id="d25">
      <inkml:trace xmlns:inkml="http://www.w3.org/2003/InkML" xml:id="stk25" contextRef="#ctx0" brushRef="#br0">1588 11033 24575 0,'0'61'0'18,"0"-1"0"0,0-13 0 0,0 0 0 1,0 9 0-1,0 0 0 0,-1-13 0 1,2-1 0-1,-1 11 0 0,0 0 0 1,0-11 0-1,0-5 0 0,0 4 0 1,0 6 0-1,0-41 0 0,0 18 0 1,0-1 0-1,0-17 0 0,0 41 0 1,0-6 0-1,0-8 0 0,0 2 0 1,0-11 0-1,0-19 0 0,0 19 0 1,0-1 0-1,0-17 0 0,0 18 0 1,23-24 0-1,-17 0 0 0,17 0 0 1</inkml:trace>
    </iact:actionData>
  </iact:action>
  <iact:action type="add" startTime="79368">
    <iact:property name="dataType"/>
    <iact:actionData xml:id="d26">
      <inkml:trace xmlns:inkml="http://www.w3.org/2003/InkML" xml:id="stk26" contextRef="#ctx0" brushRef="#br0">3149 16722 24575 0,'64'-15'0'8,"1"1"0"0,-10 7 0 0,5-1 0 0,-3-6 0 0,9-4 0 0,2 0 0 0,-4 3-852 0,5 4 1 1,-3 4 0-1,2 2 851 0,-10 3 0 0,2 2 0 0,-1 1 0 0,-1 0 0 0,11-1 0 0,-3 0 0 0,2 0 0 1,-10 0 0-1,1 0 0 0,0 0 0 0,-3 0 0 0,5 0 0 0,-3 0 0 0,3 0 0 0,-5 0 0 0,3 0 0 1,0 0 0-1,-4 0 53 0,-1 0 0 0,-4 0 1 0,2 0-54 0,11 0 0 0,3 0 0 0,-4 0 0 1,6-2 0-1,-1 4 0 0,-16 4 0 0,2 4 0 0,-1-3 0 0,1-5 0 0,0-3 0 0,0 6 0 0,4 13 0 1,1 5 0-1,0-5 0 0,0-14 0 0,1-4 0 0,-2 5 0 0,-3 13 0 0,-1 5 0 0,-2-5 0 0,18-16 0 1,-5 1 285-1,-17 21 1 0,0-1-286 0,9-18 0 0,-1-4 0 0,-13 11 0 0,2 0 0 0,11-9 0 1,7-5 0-1,-3 1 0 0,1 1 0 0,1 0 0 0,-4 0 0 0,4 0 0 0,-3 0 0 0,7 0 0 0,2 0 0 1,-11 0 0-1,6 0 0 0,2 0 0 0,-5 0 0 0,3 0 0 0,-4 0 0 0,5 0 136 0,1 0 0 0,6 0 0 1,-1 0 0-1,-8 0-136 0,11 1 0 0,-6-2 0 0,-15-6 0 0,1-2 0 0,-2 1 0 0,16 5 0 1,1 0 0-1,-16-4 0 0,3-2 0 0,-1 2 0 0,1 6 0 0,0 3 0 0,0-3 0 0,0-6 0 0,-1-2 0 1,-1 1 148-1,14 5 0 0,0 1-148 0,-16-5 0 0,2-1 0 0,-1-1 0 0,-1-3 0 0,-1-1 0 0,2 3 0 1,6 6 0-1,2 3 0 0,-2-3 0 0,-3-6 0 0,-1-3 0 0,-1 1 0 0,0 2 0 0,0 2 0 0,0 2 0 1,0 4 0-1,1 2 0 0,1-4-334 0,10-10 1 0,2-5-1 0,1 5 334 0,0 10 0 0,0 4 0 1,1-2 0-1,4-4 0 0,0-2 0 0,-4-1 0 0,-13 1 0 0,-2-1 0 0,1 2-104 0,5 5 0 0,1 1 0 1,-3-2 104-1,7-9 0 0,-1 1 0 0,8 9 0 0,2 4 0 0,-22-2 0 0,1 0 0 0,-2 0 0 0,7 0 0 1,0 0 350-1,14 2 1 0,-1-4-351 0,-10-10 0 0,-2 0 107 0,-4 9 1 0,1 0-108 0,9-9 0 1,1 1 0-1,1 9 0 0,0 4 0 0,1-2 0 0,2 0 344 0,-17 0 1 0,2 0 0 0,-5 0-345 0,2 0 0 1,-2 0 173-1,9 0 0 0,-4 0-173 0,2 0 0 0,9 0 0 0,-13 0 0 0,-22 0 0 0,29 0 0 0,-51 0 0 1,51 0 0-1,-53 0 0 0,41 0 0 0,-41 0 0 0,18 0 0 0,-24 0 0 0,0 0 0 0,0 0 0 1</inkml:trace>
    </iact:actionData>
  </iact:action>
  <iact:action type="add" startTime="83452">
    <iact:property name="dataType"/>
    <iact:actionData xml:id="d27">
      <inkml:trace xmlns:inkml="http://www.w3.org/2003/InkML" xml:id="stk27" contextRef="#ctx0" brushRef="#br0">11086 15135 24575 0,'0'-53'0'13,"0"23"0"1,0-29 0 0,0 51 0 0,0-51 0 0,35 53 0 0,-26-41 0 0,50 41 0 0,-6-41 0 0,6 18 0 0,-16-4 0 0,2 1 0 0,-5 15 0 0,-1 2 0 0,-4-5 0 0,1 4 0 0,2 14 0 0,0 4 0 0,27-2 0 0,-9 0 0 0,8 0 0 0,-11 36 0 0,0-4 0 0,-18-3 0 0,-5 7 0 0,-12 0 0 0,-4 4 0 0,6 6 0 0,-4 2 0 0,-15-6 0-1,-2 1 0 1,1 14 0 0,0-2 0 0,0 16 0 0,0-20 0 0,0 0 0 0,0 20 0 0,-15-14 0 0,-6-2 0 0,-11 6 0 0,-11-17 0 0,-2 1 0 0,16 0 0 0,-1-2 0 0,-14-12 0 0,0 0 0 0,16 12 0 0,0 2 0 0,-16-6 0 0,0-2 0 0,13-2 0 0,3 1 0 0,2 4 0 0,-1-1 0 0,-5-5 0 0,5-3 0 0,18-2 0 0,-20-3 0 0,0-5 0-1,23-15 0 1,-18 18 0 0,24-24 0 0,59 0 0 0,3 0 0 0,-16-7 0 0,8-2 0 0,-1 1 0 0,15 5 0 0,2 0-145 0,-10-4 1 0,2-3-1 0,-2 4 145 0,9 5 0 0,0 2 0 0,-2-1 0 0,3 0 0 0,-7 0 0 0,-13 0 0 0,-3 0 0 0,22 0 0 0,-3 0 0 0,-1 0 0 0,-33 0 0 0,4 0 0 0,-72-24 0 0,28 18 0 0,-28-17 0 0</inkml:trace>
    </iact:actionData>
  </iact:action>
  <iact:action type="add" startTime="86869">
    <iact:property name="dataType"/>
    <iact:actionData xml:id="d28">
      <inkml:trace xmlns:inkml="http://www.w3.org/2003/InkML" xml:id="stk28" contextRef="#ctx0" brushRef="#br0">8652 14949 24575 0,'53'0'0'15,"-16"0"0"0,2 0 0 1,7 0 0-1,2 0 0 0,5 0 0 1,3 0 0-1,1 0 0 0,4 0 0 1,-3 0 0-1,9 0 0 0,-1 0 0 1,7 0 0-1,-2 0 0 1,-12 0 0-1,-6 0 0 0,5 0 0 1,-12 0 0-1,-3 0 0 0,-11 0 0 1,27 0 0-1,-53 0 0 0,17 0 0 1,-23 36 0-1,0-4 0 0,0 9 0 1,0-17 0-1,0-1 0 1,-23 7 0-1,17 22 0 0,-23-9 0 1,-1 3 0-1,25-5 0 0,1 3 0 1,-26 20 0-1,1 1 0 0,26-11 0 1,0 1 0-1,-20 10 0 0,-1-1 0 1,20-9 0-1,2-1 0 1,-10 5 0-1,1 0 0 0,10-12 0 1,2 0 0-1,-1 6 0 0,0-3 0 1,0-3 0-1,0 23 0 0,-24-64 0 1,19 18 0-1,-19-24 0 0,24 0 0 1,0 0 0-1,0 0 0 1</inkml:trace>
    </iact:actionData>
  </iact:action>
  <iact:action type="add" startTime="88557">
    <iact:property name="dataType"/>
    <iact:actionData xml:id="d29">
      <inkml:trace xmlns:inkml="http://www.w3.org/2003/InkML" xml:id="stk29" contextRef="#ctx0" brushRef="#br0">6720 17833 24575 0,'0'30'0'25,"0"17"0"0,0-18 0 1,0 24 0-1,0 12 0 1,0-9 0-1,0 8 0 1,0-11 0-1,0 0 0 1,0-24 0-1,0 30 0 0,0-50 0 1,0 50 0-1,0-53 0 1,0 17 0-1,0-23 0 1,0 0 0-1,0 0 0 1</inkml:trace>
    </iact:actionData>
  </iact:action>
  <iact:action type="add" startTime="91179">
    <iact:property name="dataType"/>
    <iact:actionData xml:id="d30">
      <inkml:trace xmlns:inkml="http://www.w3.org/2003/InkML" xml:id="stk30" contextRef="#ctx0" brushRef="#br0">6244 18574 24575 0,'65'0'0'25,"-9"0"0"0,-15 0 0 1,-18 0 0-1,-23 0 0 1,0 0 0-1,24 0 0 0,-18 0 0 1,41 0 0-1,-18 0 0 1,36-23 0-1,-9 17 0 1,-15-18 0-1,6 1 0 0,-41 17 0 1,17-18 0-1,-23 24 0 1,0 0 0-1,0-23 0 1,0 17 0-1,0-18 0 0,0 24 0 1,0 0 0-1,24-35 0 1,5 3 0-1,2-1 0 1,3 1 0-1,22 3 0 0,-15 5 0 1,-18 24 0-1,-23 0 0 1,0 0 0-1,0 0 0 1</inkml:trace>
    </iact:actionData>
  </iact:action>
  <iact:action type="add" startTime="92715">
    <iact:property name="dataType"/>
    <iact:actionData xml:id="d31">
      <inkml:trace xmlns:inkml="http://www.w3.org/2003/InkML" xml:id="stk31" contextRef="#ctx0" brushRef="#br0">6773 14367 24575 0,'0'70'0'11,"0"-1"0"0,0 1 0 0,0 1 0 1,0 0 0-1,0 2 0 0,0-17 0 0,0 0 0 1,0 1 0-1,0 0-461 0,0 2 0 0,0 1 0 1,0-1 0-1,0-2 461 0,0 4 0 0,0-2 0 1,0 0 198-1,0 8 1 0,0 0 0 0,0-9-199 1,-1-18 0-1,2-4 304 0,23 35-304 0,41-71 0 1,-24 0 0-1,3 0 0 0,13-1 0 0,3 2 0 1,11-1 0-1,-1 0 0 0,-12-2 0 0,-1 4 0 1,-6 7 0-1,1 6 0 0,-2-4 0 0,6-9 0 1,-3 5 472-1,1 22 0 0,-2 0-472 0,-10-26 0 1,-5 0 0-1,4 44 0 0,6-41 0 0,-41 18 0 1,18-24 0-1,-24 0 0 0,0 0 0 1</inkml:trace>
    </iact:actionData>
  </iact:action>
  <iact:action type="add" startTime="93670">
    <iact:property name="dataType"/>
    <iact:actionData xml:id="d32">
      <inkml:trace xmlns:inkml="http://www.w3.org/2003/InkML" xml:id="stk32" contextRef="#ctx0" brushRef="#br0">7408 15426 24575 0,'0'44'0'13,"0"0"0"0,0-2 0 0,0 1 0 0,0 3 0 0,0 2 0 0,0 8 0 0,0 0 0 0,0-14 0 0,0 1 0 0,0 6 0 0,0 5 0 0,0-4 0 0,0-4 0 0,0-1 0 0,0 24 0 0,0-3 0 0,0 5 0 0,0-21 0 0,0 3 0 0,0-6 0 0,0 0 0 0,0 0 0 0,0 0 0 0,0-5 0 0,0-5 0 0,0 4 0 0,0-17 0 0,0-24 0 0,0 0 0 1</inkml:trace>
    </iact:actionData>
  </iact:action>
  <iact:action type="add" startTime="95302">
    <iact:property name="dataType"/>
    <iact:actionData xml:id="d33">
      <inkml:trace xmlns:inkml="http://www.w3.org/2003/InkML" xml:id="stk33" contextRef="#ctx0" brushRef="#br0">4075 9420 24575 0,'-53'0'0'15,"0"0"0"0,0 0 0 0,-12 0 0 0,9 0 0 0,-8 0 0 0,11 0 0 0,0 0 0 1,-12 23 0-1,9-17 0 0,12 15 0 0,0 5 0 0,-15 3 0 0,14-5 0 0,2 5 0 1,14 3 0-1,2 1 0 0,-7-6 0 0,4 2 0 0,0 35 0 0,7-11 0 0,-1 0 0 1,18 12 0-1,-6-27 0 0,1 3 0 0,9 11 0 0,4 2 0 0,-2 1 0 0,0-1 0 1,0-7 0-1,0 0 0 0,0 10 0 0,0-2 0 0,0 6 0 0,11-4 0 0,1-2 0 1,-6 4 0-1,4-15 0 0,4 0 0 0,9 12 0 0,-17 9 0 0,41-36 0 0,-41-5 0 1,53-24 0-1,-27 0 0 0,11-2 0 0,2 4 0 0,14 21 0 0,-16-20 0 0,2 0 0 1,-4 9 0-1,-2 0 0 0,31-12 0 0,-15 0 0 0,2 0 0 0,-4 1 0 0,3-2 0 1,-5-6 0-1,3-3 0 0,-1 3 0 0,18 6 0 0,-3-4 0 0,-1-16 0 0,-5-5 0 1,-21 13 0-1,-3-3 0 0,7-16 0 0,-1-1 0 0,14 1 0 0,-30 0 0 0,-3 5 0 1,-1 21 0-1,-24-41 0 0,15 4 0 0,5-2 0 0,12-23 0 0,1 11 0 0,-1 2 0 1,-3 3 0-1,-5-1 0 0,-24-12 0 0,0 26 0 0,0-1 0 0,0-13 0 0,0 0 0 1,0 10 0-1,0 0 0 0,0-15 0 0,0 5 0 0,0 17 0 0,0-34 0 0,0 64 0 1,0-53 0-1,-24 50 0 0,-5-49 0 0,0 52 0 0,-30-18 0 0,27 24 0 0,-10 0 0 1,-5-23 0-1,18 17 0 0,-24-41 0 0,-12 41 0 0,33-18 0 0,-27 24 0 0,30 0 0 1,-24 0 0-1,-12 0 0 0,25 0 0 0,1 0 0 0,-8 0 0 0,0 0 0 0,47 0 0 1</inkml:trace>
    </iact:actionData>
  </iact:action>
  <iact:action type="add" startTime="98658">
    <iact:property name="dataType"/>
    <iact:actionData xml:id="d34">
      <inkml:trace xmlns:inkml="http://www.w3.org/2003/InkML" xml:id="stk34" contextRef="#ctx0" brushRef="#br0">4260 14658 24575 0,'0'46'0'17,"0"-1"0"1,0 4 0 0,0 3 0-1,0 0 0 1,0 19 0 0,0 2-350-1,0-5 0 1,0 3 0 0,0-4 350 0,0 3 0-1,0-2 0 1,0-16 0 0,0 0 0-1,0-3 172 1,0 6 0 0,0-1-172 0,0 11 0-1,0-1 87 1,0-8 0 0,0-3-87-1,0-6 0 1,0 0 0 0,0 10 0-1,0-2 0 1,0 7 266 0,0-18 0 0,0 0-266-1,0 9 0 1,0-24 0 0,0-5 0-1,0-24 0 1,0 0 0 0,0 0 0 0</inkml:trace>
    </iact:actionData>
  </iact:action>
  <iact:action type="add" startTime="100475">
    <iact:property name="dataType"/>
    <iact:actionData xml:id="d35">
      <inkml:trace xmlns:inkml="http://www.w3.org/2003/InkML" xml:id="stk35" contextRef="#ctx0" brushRef="#br0">3096 16722 24575 0,'0'-57'0'13,"0"-1"0"0,0 3 0 0,0-1 0 0,0-10 0 0,0-1 0 0,0 7 0 0,0 3 0 0,0 9 0 0,0 2 0 0,0 6 0 0,0 0 0 0,0-3 0 0,0-2 0 0,0-2 0 0,0 0 0 0,0 4 0 0,0 1 0 0,0-4 0 0,0 4 0 0,0-11 0 0,0-12 0 1,0 26 0-1,0-1 0 0,0-31 0 0,0 16 0 0,0-2 0 0,-2 14 0 0,4 1 0 0,9-6 0 0,1 2 0 0,-6-7 0 0,18 6 0 0,-24 41 0 0,0-17 0 0,0 23 0 0,23-36 0 0,-17 4 0 0,17-9 0 0,13-6 0 0,-27 17 0 0,49 1 0 0,-28 6 0 0,23 23 0 1,0 0 0-1,11 0 0 0,-25 1 0 0,2-2 0 0,5-11 0 0,2 0 0 0,10 11 0 0,1-4 0 0,-3-24 0 0,-3-1 0 0,-5 25 0 0,-2 2 0 0,0-16 0 0,-4 2 0 0,14 17 0 0,9-23 0 0,-12 17 0 0,11-18 0 0,-8 24 0 0,-15-23 0 0,7 17 0 0,-19-18 0 1,0 24 0-1,18 0 0 0,-41 0 0 0,53 0 0 0,-50 0 0 0,26 0 0 0,-35 0 0 0,24 0 0 0,5-23 0 0,0 17 0 0,18-17 0 0,-17 23 0 0,35 0 0 0,-10-24 0 0,-11 21 0 0,1 0 0 0,13-20 0 0,-14 21 0 0,1 4 0 0,-5-2 0 0,-1 0 0 0,32 0 0 1,-34 0 0-1,2 0 0 0,6 2 0 0,-2-4 0 0,19-34 0 0,-18 32 0 0,0-1 0 0,9-30 0 0,12 35 0 0,-9 0 0 0,8 0 0 0,-11 0 0 0,12 0 0 0,-9 0 0 0,8 0 0 0,-11 0 0 0,0 0 0 0,12 0 0 0,-9 0 0 0,8 0 0 0,-11 0 0 0,0 0 0 1,12 0 0-1,-9 0 0 0,8 0 0 0,-11 0 0 0,0 0 0 0,-9 0 0 0,0 0 0 0,18 0 0 0,-17 0 0 0,-2 0 0 0,10 0 0 0,12 0 0 0,-26 17 0 0,1 1 0 0,31-9 0 0,-31 10 0 0,-4-2 0 0,-6-17 0 0,29 23 0 0,-27-17 0 0,33 18 0 0,-13-24 0 1,13 0 0-1,-9 0 0 0,9 0 0 0,-12 0 0 0,0 0 0 0,11 0 0 0,-24 0 0 0,0 0 0 0,30 0 0 0,-14 0 0 0,0 0 0 0,6 0 0 0,-18-1 0 0,0 2 0 0,9-1 0 0,-10-1 0 0,2 2 0 0,17-1 0 0,-6 0 0 0,-1 0 0 0,4 0 0 1,-3 0 0-1,0 0 0 0,6 0 0 0,-19-12 0 0,2 0 0 0,0 9 0 0,-2 0 0 0,19-20 0 0,-19 21 0 0,2 4 0 0,0 0 0 0,-2-4 0 0,19-34 0 0,-6 32 0 0,0-1 0 0,2-30 0 0,-14 34 0 0,1 2 0 0,10-24 0 0,-12 20 0 0,3 0 0 0,1-21 0 1,0 1 0-1,-5 19 0 0,1 2 0 0,14-10 0 0,-2 0 0 0,3 12 0 0,-1-8 0 0,-2-7 0 0,7-26 0 0,-8 24 0 0,4 1 0 0,-11-3 0 0,0 3 0 0,7 14 0 0,0 4 0 0,-6-2 0 0,-2 0 0 0,0 2 0 0,-3-4 0 0,13-21 0 0,8 17 0 0,-11-18 0 1,-9 22 0-1,0 4 0 0,18-2 0 0,-17 2 0 0,-2-4 0 0,10-21 0 0,12 17 0 0,-9-18 0 0,8 24 0 0,-11 0 0 0,-9 0 0 0,0 0 0 0,18 0 0 0,-6 0 0 0,0 0 0 0,3 0 0 0,-5 0 0 0,3 0 0 0,-13 0 0 0,-2 0 0 0,5 0 0 0,0 0 0 1,-2 0 0-1,-2 0 0 0,13 0 0 0,9-23 0 0,-13 17 0 0,1-18 0 0,12 24 0 0,-33 0 0 0,27 0 0 0,-29 0 0 0,22 24 0 0,-22-18 0 0,0 13 0 0,-1 9 0 0,3 36 0 0,9-2 0 0,-16-7 0 0,-3 2 0 0,-6-22 0 0,-2 0 0 0,0 16 0 0,1 1 0 1,10-5 0-1,-3 0 0 0,-17 11 0 0,-4 2 0 0,9-6 0 0,3 1 0 0,6 9 0 0,-2 1 0 0,-13-9 0 0,1-3 0 0,13-6 0 0,-1 0 0 0,-15 10 0 0,-4-2 0 0,2 6 0 0,0-16 0 0,0-1 0 0,0 9 0 0,0-1 0 0,0 13 0 0,0-33 0 0,0 27 0 1,0-29 0-1,0 23 0 0,-35 11 0 0,26-8 0 0,-27 9 0 0,36-36 0 0,0-5 0 0,0-1 0 0,0-17 0 0,0 18 0 0,0-24 0 0,0 0 0 0,0 23 0 0,0 18 0 0,0-8 0 0,0 25 0 0,0-52 0 0,0 41 0 0,0-41 0 0,0 18 0 0,0-24 0 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3T13:56:29.8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act:action type="add" startTime="6342">
    <iact:property name="dataType"/>
    <iact:actionData xml:id="d0">
      <inkml:trace xmlns:inkml="http://www.w3.org/2003/InkML" xml:id="stk0" contextRef="#ctx0" brushRef="#br0">9816 2911 24575 0,'-65'0'0'13,"27"0"0"0,-3 0 0 1,-21 0 0-1,-5 0 0 1,0 0 0-1,-5 0 0 1,18 0 0-1,-6 0 0 1,0 0 0-1,5 0 0 1,-15 0 0-1,2 0 0 1,3-3 0-1,-2 0 0 1,14 9 0-1,6 29 0 1,-24-26 0-1,65 26 0 1,-17-35 0-1,-1 24 0 1,18-18 0-1,-17 17 0 1,23 1 0-1,23 5 0 1,-17 24 0-1,18 12 0 1,-1-10 0-1,-8-13 0 1,0 5 0-1,-1 11 0 1,1 1 0-1,8-2 0 1,1 1 0-1,-9-7 0 1,-2 2 0-1,0-4 0 1,2-5 0-1,3-3 0 1,13 6 0-1,-4-6 0 1,-21-11 0-1,18 17 0 1,-24-42 0-1,0 19 0 1,0-24 0-1,0 0 0 1,23 0 0-1,-17-24 0 1,18 19 0-1,-1-42 0 1,7 17 0-1,0 3 0 1,4 1 0-1,22-3 0 1,-24-2 0-1,1 3 0 1,20 19 0-1,-21-20 0 1,0-1 0-1,24 25 0 1,-11-17 0-1,-1-3 0 1,14-5 0-1,-14 15 0 0,1 1 0 1,10-10 0-1,10 24 0 1,-27 0 0-1,0 0 0 1,33 0 0-1,-31-1 0 1,-1 2 0-1,26 23 0 1,-36 5 0-1,-4 12 0 1,-2 6 0-1,-10-4 0 1,3 0 0-1,16 2 0 1,1 4 0-1,-17 18 0 1,0 1 0-1,15-23 0 1,-3 1 0-1,-23 2 0 1,-7 5 0-1,5-1 0 1,20 15 0-1,1-2 0 1,-20 3 0-1,-2-1 0 1,10 0 0-1,-1-1 0 1,-8 0 0-1,-6-3 0 1,-8-19 0-1,-1-3 0 1,11 5 0-1,-4-3 0 1,-42 9 0-1,5 1 0 1,16-20 0-1,-3-1 0 1,-5-3 0-1,3-2 0 1,2 14 0-1,-19 6 0 1,-16-41 0-1,1 17 0 1,-6 1 0-1,-1-19 0 1,-2-4 0-1,20 6 0 1,0 3 0-1,1-4 0 1,-16-4 0-1,4-4 0 1,20 2 0-1,1 0 0 1,-5 0 0-1,6 0 0 1,11 0 0-1,-17 0 0 1,41 0 0-1,-17-23 0 1,23 17 0-1,0-18 0 1</inkml:trace>
    </iact:actionData>
  </iact:action>
  <iact:action type="add" startTime="8682">
    <iact:property name="dataType"/>
    <iact:actionData xml:id="d1">
      <inkml:trace xmlns:inkml="http://www.w3.org/2003/InkML" xml:id="stk1" contextRef="#ctx0" brushRef="#br0">11456 2911 24575 0,'0'44'0'11,"0"15"0"0,0-6 0 0,0 3 0 0,0 5 0 0,0-5 0 1,0 3 0-1,0-3 0 0,0 4 0 0,0 0-344 0,0-2 0 0,0 0 0 1,0 0 344-1,0 0 0 0,0 1 0 0,0 3 0 0,0-6 0 0,0 3 0 1,0-1 0-1,0-2 0 0,0 6 0 0,0-3 0 0,0 0 0 0,0 0 0 1,0 0 0-1,0-4 126 0,0 6 1 0,0-4-127 0,0-11 0 0,0-4 0 1,0 14 0-1,0 8 0 0,0-11 0 0,0 12 779 0,0-9-779 0,0-15 0 1,0-17 0-1,24-24 0 0,5 0 0 0,24-24 0 0,-10 21 0 0,2 0 0 1,-3-7 0-1,2-3 0 0,13-6 0 0,3 2 0 0,11 13 0 0,-1-1 0 1,-12-11 0-1,-1-3 0 0,-7 9 0 0,3 3 0 0,-3 1 0 0,5 3 0 1,-1 0 0-1,11-9 0 0,-1 0 0 0,-19 11 0 0,-5 2 0 0,25-1 0 1,-18 0 0-1,-41 0 0 0,41 0 0 0,-41 0 0 0,17 0 0 1</inkml:trace>
    </iact:actionData>
  </iact:action>
  <iact:action type="add" startTime="9824">
    <iact:property name="dataType"/>
    <iact:actionData xml:id="d2">
      <inkml:trace xmlns:inkml="http://www.w3.org/2003/InkML" xml:id="stk2" contextRef="#ctx0" brushRef="#br0">12039 4392 24575 0,'0'53'0'19,"0"0"0"0,0 6 0 1,0 0 0-1,0-5 0 1,0 1 0-1,0 9 0 1,0 1 0-1,0-11 0 1,0 1 0-1,0 10 0 1,0-1 0-1,0-21 0 1,0-1 0-1,0 17 0 1,0-6 0-1,0-18 0 1,0 12 0-1,0-47 0 1,0 24 0-1,0-18 0 1,0 17 0-1,0-23 0 1,0 0 0-1,0 0 0 1</inkml:trace>
    </iact:actionData>
  </iact:action>
  <iact:action type="add" startTime="10965">
    <iact:property name="dataType"/>
    <iact:actionData xml:id="d3">
      <inkml:trace xmlns:inkml="http://www.w3.org/2003/InkML" xml:id="stk3" contextRef="#ctx0" brushRef="#br0">9525 6959 24575 0,'0'-30'0'15,"0"-28"0"0,0 49 0 0,0-50 0 1,0 53 0-1,0-17 0 0,0 23 0 1,24-24 0-1,5 18 0 0,0-41 0 0,18 41 0 1,-5-17 0-1,13 23 0 0,-12 0 0 1,3 0 0-1,2 0 0 0,-2 0 0 0,15 0 0 1,-14-4 0-1,-11 8 0 0,-30 19 0 1,41-17 0-1,-42 41 0 0,43-17 0 1,-31 31 0-1,-5 13 0 0,3-20 0 0,-1 1 0 1,-4-2 0-1,-2 4 0 0,-2 0 0 1,-3-4 0-1,-3-1 0 0,-3-4 0 0,-9-2 0 1,0-1 0-1,12 23 0 0,-6-1 0 1,-27-19 0-1,-4-1 0 0,19 6 0 1,1 2 0-1,-10-11 0 0,-5 0 0 0,2-2 0 1,2 1 0-1,1-1 0 0,-7 3 0 1,3-2 0-1,1 10 0 0,7-24 0 0,-1 18 0 1,19-41 0-1,-19 18 0 0,24-24 0 1,-23 35 0-1,40-26 0 0,13-9 0 0,24-1 0 1,9-7 0-1,-7-21 0 0,3-1 0 1,-2 24 0-1,5 8 0 0,-5-4 0 1,2-10 0-1,-3 1 0 0,3 9 0 0,-1 4 0 1,1-2 0-1,-6 0 0 0,9 0 0 1,-17-2 0-1,-2 4 0 0,10 21 0 0,12-17 0 1,-33 18 0-1,3-24 0 0,-35 0 0 1,-35 0 0-1,26 0 0 0,-26 0 0 1</inkml:trace>
    </iact:actionData>
  </iact:action>
  <iact:action type="add" startTime="13015">
    <iact:property name="dataType"/>
    <iact:actionData xml:id="d4">
      <inkml:trace xmlns:inkml="http://www.w3.org/2003/InkML" xml:id="stk4" contextRef="#ctx0" brushRef="#br0">11218 6906 24575 0,'53'0'0'10,"10"0"0"1,9 0 0-1,-22 0 0 1,1 0 0-1,4 0-919 1,6 0 0 0,5 0 0-1,2 0 0 1,-1 0 919-1,0 0 0 1,0 0 0 0,0 0 0-1,-1 0 0 1,1 0 0-1,0 0 0 1,0 0 0 0,0 0 0-1,0 0 0 1,0 0 0-1,-1 0 0 1,-4 0 381 0,1 0 1-1,-4 0 0 1,-2 0-382-1,19-3 0 1,-11 6 602 0,-12 20-602-1,-29 7 0 1,-24 23 0-1,-27-18 0 1,-14 4 0 0,3-1 0-1,2 7 0 1,-2 1 325-1,-2-10 0 1,-7 3 1 0,-1 1-1-1,7-2-325 1,-4 17 0-1,5-2 0 1,-6-6 0 0,3 0 0-1,16 10 0 1,1-2 0-1,-1-24 0 1,2 0 0 0,8 11 0-1,4 4 0 1,-1-1 0-1,5-2 0 1,9 19 314 0,-17-16 0-1,-2-4-314 1,10-12 0-1,-26 17 0 1,35-42 0 0,0 19 0-1,0-24 0 1,0-24 0-1,0 19 0 1,0-19 0 0</inkml:trace>
    </iact:actionData>
  </iact:action>
  <iact:action type="add" startTime="14202">
    <iact:property name="dataType"/>
    <iact:actionData xml:id="d5">
      <inkml:trace xmlns:inkml="http://www.w3.org/2003/InkML" xml:id="stk5" contextRef="#ctx0" brushRef="#br0">7594 7488 24575 0,'50'8'0'16,"-1"0"0"0,1 0 0 0,10-2 0 0,1 2 0 0,-5 7 0 0,3 26 0 1,-3 6 0-1,-9-19 0 0,2 0 0 0,-4 1 0 0,3 18 0 0,-2 0 0 0,6-7 0 1,-1-3 0-1,-15-3 0 0,-2-3 0 0,19 1 0 0,-29 3 0 0,-24-35 0 1</inkml:trace>
    </iact:actionData>
  </iact:action>
  <iact:action type="add" startTime="14835">
    <iact:property name="dataType"/>
    <iact:actionData xml:id="d6">
      <inkml:trace xmlns:inkml="http://www.w3.org/2003/InkML" xml:id="stk6" contextRef="#ctx0" brushRef="#br0">8467 7594 24575 0,'-30'0'0'18,"7"0"0"0,-1 0 0 0,-17 0 0 1,-15 0 0-1,15 0 0 0,-6 0 0 1,41 0 0-1,-17 0 0 0,23 0 0 1,0 23 0-1,0 19 0 0,0 13 0 1,0 10 0-1,0-12 0 0,0 0 0 1,-24-24 0-1,18 30 0 0,-17-27 0 1,23 33 0-1,0-35 0 0,0 17 0 1,-24-18 0-1,18 36 0 0,-6-26 0 1,1 1 0-1,11 31 0 0,-35-19 0 1,26-28 0-1,-27-24 0 0,36 0 0 1</inkml:trace>
    </iact:actionData>
  </iact:action>
  <iact:action type="add" startTime="16533">
    <iact:property name="dataType"/>
    <iact:actionData xml:id="d7">
      <inkml:trace xmlns:inkml="http://www.w3.org/2003/InkML" xml:id="stk7" contextRef="#ctx0" brushRef="#br0">12435 9234 24575 0,'-60'0'0'8,"-1"0"0"1,1 0 0 0,-1 0 0-1,1 0 0 1,-2 0 0 0,-4 0 0 0,-4 0 0-1,-3 0 0 1,-2 0 0 0,-2 0 0-1,0 0 0 1,1 0 0 0,2 0 0 0,6 0 0-1,-1 0 0 1,0 0 0 0,0 0 0 0,-1 0 0-1,0 0 0 1,1 0 0 0,-1 0 0-1,0 0 0 1,0 0-804 0,-1 0 0 0,-2 0 0-1,0 0 0 1,-1 0 0 0,1 0 0 0,0 0 0-1,1 0 0 1,2 0 0 0,1 0 0-1,3 0 804 1,-12 0 0 0,2 0 0 0,1 0 0-1,2 0 0 1,4 0 0 0,4 0 0 0,4 0 0-1,-5 0 0 1,6 0 0 0,4 0 0-1,0 0 464 1,-13 0 1 0,2 0 0 0,0 0-465-1,-3 0 0 1,0 0 0 0,4 0 0 0,-4 0 0-1,2 0 461 1,17 0 0 0,-2 0 0-1,4 0-461 1,-6 0 0 0,1 0 0 0,-10 0 0-1,-1 0 0 1,11 0 0 0,-1 0 0 0,5 0 0-1,-2 0 0 1,1 0 0 0,-6 0 0-1,0 0 2154 1,-14 0 0 0,1 0-2154 0,11 0 0-1,0 0 0 1,-12 0 0 0,-2 0 0 0,0 0 0-1,-4 0-51 1,10 0 0 0,-3 0 0-1,1 0 51 1,9 0 0 0,1 0 0 0,-1 0 0-1,-5 0 0 1,-2 0 0 0,2 0 0-1,3 0 0 1,0 0 0 0,4 0-42 0,-12 0 0-1,1 0 42 1,18 0 0 0,-1 0 0 0,3 0 0-1,-7 0 0 1,3 0 0 0,-6 0 0-1,0 0 0 1,0 0 0 0,1 0 0 0,5 0 0-1,-3 0 0 1,-1 0 0 0,-4 0 0 0,2 0 0-1,-7 0 0 1,0 0 0 0,11 0 0-1,-3 0 0 1,4 0 0 0,-7 0 0 0,4 0 523-1,10 0 0 1,0 0-523 0,-3 0 0 0,-3 0 0-1,-11 0 0 1,-1 0 0 0,8 2 0-1,-1-4 73 1,-12-9 0 0,-1-1-73 0,10 9 0-1,4 0 0 1,15-9 0 0,-1 0 0 0,-13 11 0-1,0 2 0 1,-14-1 0 0,31 0 0-1,-2 0 0 1,-3 0 0 0,0 0 0 0,-26 0 0-1,18 0 0 1,1 0 0 0,-20 0 0 0,34 0 0-1,-2 0 0 1,-6 0 0 0,2 0 0-1,-19 0 0 1,19 0 0 0,-2 0 0 0,-2 0 0-1,6 0 0 1,2 0 0 0,-3 0 0 0,2 0 0-1,11 0 0 1,-24 0 0 0,0 0 0-1,23 0 0 1,-28 0 0 0,49 0 0 0,-27 0 0-1,13 0 0 1,17 0 0 0,-17 0 0 0</inkml:trace>
    </iact:actionData>
  </iact:action>
  <iact:action type="add" startTime="18850">
    <iact:property name="dataType"/>
    <iact:actionData xml:id="d8">
      <inkml:trace xmlns:inkml="http://www.w3.org/2003/InkML" xml:id="stk8" contextRef="#ctx0" brushRef="#br0">12912 10981 24575 0,'-65'0'0'7,"17"0"0"0,-7 0 0 0,-4 0 0 0,-9 0 0 0,-5 0 0 0,-6 0-1322 0,19 0 1 0,-4 0 0 0,-4 0 0 0,-2 0 0 0,-1 0-1 0,1 0 1322 0,5 0 0 0,-1 0 0 0,-1 0 0 0,0 0 0 0,-1 0 0 0,-1 0 0 0,1 0 0 0,-4 0 0 0,-1 0 0 0,0 0 0 0,0 0 0 0,-1 0 0 0,0 0 0 0,1 0 0 0,0 0 0 0,-1 0 0 0,1 0 0 0,-1 0 0 0,1 0 0 0,1 0 0 0,0 0 0 0,3 0 0 0,0 0 0 0,1 0 0 0,0 0 0 0,0 0 0 1,2 0 0-1,0 0 0 0,-3 0 0 0,0 0 0 0,2 0 0 0,0 0 0 0,0 0 0 0,1 0-10 0,1 0 1 0,0 0-1 0,1 0 1 0,1 0-1 0,1 0 1 0,1 0 9 0,-15 0 0 0,3 0 0 0,1 0 0 0,2 0 228 0,9 0 1 0,0 0 0 0,3 0-1 0,0 0-228 0,-9 0 0 0,2 0 0 0,0 0 0 0,5 0 0 0,0 0 0 0,-2 0 0 0,-10 0 0 0,-2 0 0 0,0 0-391 0,1-1 0 0,1 0 1 0,-4 3 390 0,7 2 0 0,-4 3 0 0,0 0 0 0,3-2 0 1,8-4 0-1,1-1 0 0,0 0 0 0,1 5 0 0,-3 7 0 0,0 5 0 0,0 0 0 0,2-4 971 0,-12-8 0 0,2-5 0 0,3 4-971 0,14 6 0 0,3 3 0 0,-5-1 0 0,-7-5 0 0,-5-2 0 0,0 0 0 0,8 1 0 0,-8 9 0 0,1 0 0 0,5-8 0 0,-7-2 0 0,0 2 0 0,10 3 0 0,0 15 0 0,3-3 0 0,6-17 0 0,-4-6 0 0,5 3 1016 0,6 10 0 0,1 0-1016 0,-13-11 0 0,-2-2 466 0,10 1 1 0,0 0-467 0,-6 0 0 0,-2 0 868 0,-5 0 0 1,2 0-868-1,11-2 0 0,0 4 314 0,-17 9 1 0,2 1-315 0,24-9 0 0,-1 0 0 0,-30 6 0 0,3 6 0 0,4 20 0 0,7-31 0 0,-2 1 0 0,22 13 0 0,0-1 0 0,-15-14 0 0,-3-6 0 0,6 3 0 0,0 0 0 0,-1 0 0 0,2 0 0 0,5 0 0 0,2 0 0 0,-25 0 0 0,11-35 0 0,-12 26 0 0,9-26 0 0,15 35 0 0,-6 0 0 0,41-24 0 0,-41 18 0 0,41-17 0 0,-41 23 0 0,41-24 0 0,-52 18 0 0,25-17 0 0,-8 23 0 0,18 0 0 0,23 0 0 1</inkml:trace>
    </iact:actionData>
  </iact:action>
  <iact:action type="add" startTime="23692">
    <iact:property name="dataType"/>
    <iact:actionData xml:id="d9">
      <inkml:trace xmlns:inkml="http://www.w3.org/2003/InkML" xml:id="stk9" contextRef="#ctx0" brushRef="#br1">13361 6430 24575 0,'-52'-24'0'12,"14"10"0"0,-1-1 0 0,4 1 0 1,0-2 0-1,-15-13 0 0,-3 0 0 1,-11 11 0-1,-2 3 0 0,10-5 0 1,-2-1 0-1,7 4 0 0,-3-1 0 0,6 6 0 1,4 9 0-1,3 0 0 0,-5-7 0 1,3-3 0-1,-10-11 0 0,10 21 0 1,-2 0 0-1,-17-20 0 0,18 4 0 1,0 2 0-1,-9 9 0 0,0-28 0 0,-11 36 0 1,8 0 0-1,-9-23 0 0,12 17 0 1,0-18 0-1,24 24 0 0,-30 0 0 1,50 0 0-1,-26 0 0 0,12 24 0 0,17-18 0 1,-16 21 0-1,-3 5 0 0,-5 0 0 1,1 33 0-1,-18-12 0 0,41 11 0 1,-6-24 0-1,0 0 0 0,12 30 0 1,-17-31 0-1,-1-1 0 0,9 26 0 0,-26-8 0 1,34-12 0-1,2 0 0 0,-24 15 0 1,20-15 0-1,0 0 0 0,-21 12 0 1,24 9 0-1,-23-12 0 0,17 0 0 1,-18-21 0-1,1 0 0 0,17 24 0 0,-18 9 0 1,1-36 0-1,17 18 0 0,-18-17 0 1,5 11 0-1,3 6 0 0,7 15 0 1,-9-18 0-1,1 0 0 0,17 21 0 0,0-4 0 1,0 4 0-1,-2-19 0 0,4 2 0 1,14 8 0-1,8 4 0 0,-5-3 0 1,-15 2 0-1,7-6 0 0,19-15 0 1,12-3 0-1,-9 1 0 0,-15 9 0 0,0-2 0 1,24-3 0-1,4-3 0 0,-18-2 0 1,0 0 0-1,15 7 0 0,2-4 0 1,14 3 0-1,-16-17 0 0,2-1 0 0,-5-8 0 1,-1-1 0-1,-4 0 0 0,1 2 0 1,19 9 0-1,2-3 0 0,-15-19 0 1,1-1 0-1,3 11 0 0,2-2 0 1,8-9 0-1,0-4 0 0,-14 2 0 0,1 0 0 1,15 0 0-1,1 0 0 0,-11 0 0 1,-2 0 0-1,6 0 0 0,-1 0 0 1,2 0 0-1,0 0 0 0,2 0 0 1,-1 0 0-1,-7 0 0 0,0 0 0 0,11 2 0 1,-4-4 0-1,8-22 0 0,-18 23 0 1,0-3 0-1,9-43 0 0,0 17 0 1,11 1 0-1,-8-18 0 0,-15 41 0 0,-17-53 0 1,-24 27 0-1,0-33 0 0,0 12 0 1,0 0 0-1,0 10 0 0,0-2 0 1,0 3 0-1,0-1 0 0,0-21 0 1,0-2 0-1,0 11 0 0,0 2 0 0,0 5 0 1,0 2 0-1,0 7 0 0,0 1 0 1,0-7 0-1,0 2 0 0,0-19 0 1,0 19 0-1,0-2 0 0,0 1 0 0,0 0 0 1,0-10 0-1,0-1 0 0,0 0 0 1,0-2 0-1,0-8 0 0,0 4 0 1,0-10 0-1,0 33 0 0,0 0 0 1,0-27 0-1,0 9 0 0,0-8 0 0,-24 11 0 1,18 0 0-1,-17-12 0 0,-12 33 0 1,2-27 0-1,-31 53 0 0,34-17 0 1,-17 23 0-1,41 0 0 0,-17 0 0 1</inkml:trace>
    </iact:actionData>
  </iact:action>
  <iact:action type="add" startTime="26994">
    <iact:property name="dataType"/>
    <iact:actionData xml:id="d10">
      <inkml:trace xmlns:inkml="http://www.w3.org/2003/InkML" xml:id="stk10" contextRef="#ctx0" brushRef="#br1">11218 6668 24575 0,'0'59'0'9,"0"-1"0"0,0-2 0 1,0-3 0-1,0-6 0 1,0 0 0-1,0 11 0 0,0-4 0 1,0 8 0-1,0-19 0 1,0 2 0-1,0-6 0 1,0-2 0-1,0 34 0 0,0-20 0 1,0 1 0-1,0 18 0 1,-2-13 0-1,4-2 0 0,22 7 0 1,-23-17 0-1,4-2 0 1,42 10 0-1,-41 12 0 1,41-10 0-1,-27-22 0 0,1-1 0 1,6-4 0-1,2-3 0 1,12 4 0-1,-5-6 0 0,-2 1 0 1,2 18 0-1,18-15 0 1,3 1 0-1,-26 5 0 1,0-1 0-1,24-3 0 0,2-5 0 1,-22-9 0-1,0-1 0 1,16 9 0-1,1 2 0 0,-5-4 0 1,0-1 0-1,13-5 0 1,-2 2 0-1,-15 14 0 1,-1-3 0-1,3-24 0 0,-2-2 0 1,10 21 0-1,12-23 0 1,-9 0 0-1,9 0 0 1,-36 0 0-1,18 0 0 0,-41 0 0 1,17-23 0-1,-23-18 0 1,36 8 0-1,-28-26 0 0,28 30 0 1,-36-24 0-1,11-12 0 1,1-5 0-1,-9 22 0 1,0-1 0-1,11-7 0 0,5-6 0 1,-5 3 0-1,-11-8 0 1,0 2 0-1,21-2 0 0,-1-1 0 1,-19 2 0-1,-2 0 0 1,10-1 0-1,0 4 0 1,-11 20 0-1,-2 1 0 0,1-13 0 1,0-2 0-1,0 11 0 1,0-2 0-1,-2-16 0 0,4-4 0 1,4 16 0-1,4-1 0 1,-3-1-142-1,-6-4 1 1,-2 0 0-1,7 1 141 0,12 6 0 1,5 1 0-1,-5 1 0 1,-14-21 0-1,1-1 0 1,12 17 0-1,7-1 0 0,-7-1-402 1,-12-2 0-1,-6-1 1 1,3-3 401-1,7 4 0 0,4-1 0 1,1-2 0-1,-3 1 0 1,-3 1 0-1,-1 0 0 1,-1-1 0-1,3 0 0 0,3-11 0 1,2-3 0-1,0 1 0 1,-1 5 0-1,-2 3 0 0,-2 3 0 1,0-2 0-1,-2 3 0 1,0-3 0-1,-1 1 0 1,-3 4 0-1,-3-17 0 0,0 2-152 1,10 17 1-1,5-1 0 1,-4 0 151-1,-8 4 0 0,-2 1 0 1,4 1 0-1,13-16 0 1,-1 4 0-1,-16 16 0 1,-2 2 0-1,4 0 0 0,-6 4 388 1,-32-14-388-1,31 13 0 1,-1-2 601-1,-23-3 0 1,-3 1-601-1,16 5 0 0,1-1 246 1,-9-15 1-1,-7 5-247 1,-14 22 0-1,-1 3 0 0,15-17 0 1,-1 2 0-1,-25 15 0 1,0 0 0-1,26-16 0 1,1-1 0-1,-26 10 0 0,-2 0 0 1,26-5 0-1,1 1 0 1,-13 4 0-1,-2 5 0 0,-1 3 0 1,3 1 0-1,13 0 0 1,-1-1 0-1,-24-4 0 1,-2-3 0-1,9-5 0 0,2-1 0 1,4 4 0-1,-1 1 0 1,-14-3 0-1,2 0 0 0,18 5 0 1,3 1 0-1,6 3 0 1,0 2 0-1,-30-14 0 1,28-6 0-1,-23 41 0 0,0-17 0 1,-11-1 0-1,8 18 0 1,12-6 0-1,0 1 0 0,-15 11 0 1,15 11 0-1,0 1 0 1,-12-6 0-1,24 16 0 1,-1 3 0-1,-5-11 0 0,0 2 0 1,2 26 0-1,1 4 0 1,-5-16 0-1,1 2 0 1,5 23 0-1,3 1 0 0,5-20 0 1,-1-1 0-1,-5 16 0 1,0 1 0-1,3-16 0 0,2-2 0 1,6 5 0-1,1-1 0 1,-6-6 0-1,4 1 0 1,18 5 0-1,3 3 0 0,-12 12 0 1,2 0 0-1,10-11 0 1,2 1 0-1,-1 13 0 0,0 0 0 1,0-9 0-1,0 0 0 1,0 6 0-1,0 3 0 1,0 1 0-1,0 3 0 0,0 10 0 1,0 1 0-1,0 4 0 1,0 0 0-1,-1-1 0 0,2 2 0 1,6-17 0-1,2 2 0 1,-1-4 0-1,-6 0 0 1,1 0 0-1,10 1 0 0,4 3 0 1,1-3 0-1,2-1 0 1,1 0 0-1,-4 1 0 1,1 4 0-1,3-5 0 0,12 0 0 1,-2 0 0-1,-19-7 0 1,-5 3 0-1,4-3 0 0,13 5 0 1,-1-1 0-1,-19 4 0 1,-2 2 0-1,7-1 0 1,5-1 0-1,5-3 0 0,-3-1 0 1,-11-7 0-1,-1 0 0 1,14 9 0-1,-1 0 0 0,-15-14 0 1,-4 1 0-1,2 10 0 1,0 0 0-1,0-13 0 1,0-1 0-1,0 6 0 0,0-2 0 1,0 16 0-1,0-3 0 1,0 0 0-1,0 6 0 0,0-7 0 1,0 1 0-1,0 15 0 1,0-31 0-1,0-1 0 1,0 26 0-1,0-36 0 0,0 18 0 1,0-17 0-1,0 34 0 1,0-31 0-1,0 2 0 1</inkml:trace>
    </iact:actionData>
  </iact:action>
  <iact:action type="add" startTime="30512">
    <iact:property name="dataType"/>
    <iact:actionData xml:id="d11">
      <inkml:trace xmlns:inkml="http://www.w3.org/2003/InkML" xml:id="stk11" contextRef="#ctx0" brushRef="#br1">12250 9816 24575 0,'-53'0'0'19,"0"0"0"0,0 0 0 0,-11 0 0 0,8 0 0 0,-9 0 0 0,12 24 0 1,24-18 0-1,5 41 0 0,24-6 0 0,0 15 0 0,0 9 0 0,0-13 0 0,0-22 0 1,0 29 0-1,24-51 0 0,5 51 0 0,24-53 0 0,-21 17 0 0,1 1 0 0,6-21 0 1,1 0 0-1,-5 20 0 0,1 1 0 0,20-21 0 0,0 0 0 0,-25 21 0 0,-1-1 0 1,17-21 0-1,-5 2 0 0,-13 55 0 0,18-51 0 0,-41 51 0 0,17-29 0 0,-23 23 0 1,0 0 0-1,0 11 0 0,0-8 0 0,0 9 0 0,0-36 0 0,0 18 0 0,-23-41 0 1,-7 18 0-1,-22-1 0 0,22-17 0 0,-29 17 0 0,27-23 0 0,-33 0 0 0,12 0 0 1,0-23 0-1,24 17 0 0,6-17 0 0,23-1 0 0,0 18 0 0,0-41 0 0,0 18 0 1,0-36 0-1,0 9 0 0,0-8 0 0,23 11 0 0,-17 23 0 0,41-17 0 0,-18-18 0 1,-15 24 0-1,2-3 0 0,9-4 0 0,-3 2 0 0,-16-7 0 0,23 20 0 0,0 7 0 1,-20 18 0-1,27-28 0 0,-36 36 0 0,0-23 0 0,0 17 0 0,-36-41 0 0,27 41 0 1,-26-41 0-1,35 41 0 0,0-17 0 0,0 23 0 0,0 0 0 0,-23-36 0 0,17 27 0 1,-18-26 0-1,24 12 0 0,0 17 0 0,0-18 0 0,0 24 0 0,0 0 0 1</inkml:trace>
    </iact:actionData>
  </iact:action>
  <iact:action type="add" startTime="32930">
    <iact:property name="dataType"/>
    <iact:actionData xml:id="d12">
      <inkml:trace xmlns:inkml="http://www.w3.org/2003/InkML" xml:id="stk12" contextRef="#ctx0" brushRef="#br1">9922 11748 24575 0,'23'-53'0'22,"-17"-12"0"1,53 33 0 0,-27-3 0 0,10 11 0 0,5 18 0 0,-42-17 0 0,43 23 0-1,-43 0 0 1,42 0 0 0,-41 0 0 0,53 0 0 0,-50 0 0 0,50 0 0 0,-53 0 0-1,17 0 0 1,1 0 0 0,-18 0 0 0,17 23 0 0,1 18 0 0,-19 15 0 0,8-12 0-1,-2 0 0 1,-11 15 0 0,-9-13 0 0,-6-4 0 0,-14-9 0 0,3-4 0 0,-1 1 0-1,-2-1 0 1,0-3 0 0,-1 1 0 0,-2 2 0 0,-10 18 0 0,19-41 0 0,23 18 0-1,0-24 0 1,23 0 0 0,19-24 0 0,13 18 0 0,10-17 0 0,-27 21 0 0,1 4 0-1,31-2 0 1,-14 0 0 0,3 0 0 0,-53 0 0 0,17 0 0 0,-23 0 0 0,0 0 0 0</inkml:trace>
    </iact:actionData>
  </iact:action>
  <iact:action type="add" startTime="35064">
    <iact:property name="dataType"/>
    <iact:actionData xml:id="d13">
      <inkml:trace xmlns:inkml="http://www.w3.org/2003/InkML" xml:id="stk13" contextRef="#ctx0" brushRef="#br1">13547 7885 24575 0,'-56'-35'0'11,"0"-1"0"1,10 12 0 0,1-5 0 0,6-8 0 0,0-8 0 0,-1 1 0 0,2 8 0 0,-1 1 0 0,5 0 0 0,3-8 0 0,0 1 0 0,-24-4 0 0,-2 4 0 0,21 14 0 0,2 3 0-1,-7-1 0 1,2-1 0 0,6-5 0 0,1-1 0 0,6 5 0 0,0 0 0 0,-7-4 0 0,1 0 0 0,3 4 0 0,2 3 0 0,-14-5 0 0,-6 7 0 0,41-1 0 0,-41 18 0 0,18-52 0 0,-36 25 0-1,9-8 0 1,15-6 0 0,-6 41 0 0,17-41 0 0,1 41 0 0,-18-41 0 0,27 16 0 0,-1-2 0 0,-6 2 0 0,-2 0 0 0,-3-12 0 0,-1-2 0 0,-4 0 0 0,-2 2 0 0,-8 1 0 0,0-2 0-1,17 3 0 1,3-5 0 0,-2 4 0 0,-16-1 0 0,2 1 0 0,14-15 0 0,5 2 0 0,-5-4 0 0,-1 5 0 0,1-4 0 0,14 15 0 0,-2 1 0 0,-14-4 0 0,-3-2 0 0,6-9 0 0,3 2 0-1,-4-6 0 1,6 5 0 0,-1 0 0 0,3 21 0 0,1-1 0 0,4-14 0 0,-1-3 0 0,-14 6 0 0,4 0 0 0,23 0 0 0,2 0 0 0,-22 7 0 0,1 1 0 0,17-26 0 0,-18 21 0 0,1 0 0-1,17-18 0 1,-21 8 0 0,-5-3 0 0,15 9 0 0,2 2 0 0,-5 3 0 0,-1 0 0 0,-6-14 0 0,6 3 0 0,16-5 0 0,-19 3 0 0,1 0 0 0,17-6 0 0,-14 7 0 0,-7-1 0 0,-6 9 0-1,1 0 0 1,14-9 0 0,-2 3 0 0,-22 16 0 0,1 3 0 0,25-2 0 0,3 2 0 0,-16-7 0 0,5 2 0 0,1-2 0 0,1 7 0 0,2-2 0 0,6-21 0 0,-4 2 0 0,-11 23 0 0,-1 2 0-1,16-14 0 1,-1 0 0 0,-38-9 0 0,27 22 0 0,-1-3 0 0,-5-5 0 0,-1-1 0 0,6 5 0 0,-1-1 0 0,-5-2 0 0,1 0 0 0,5 5 0 0,1 1 0 0,0 3 0 0,-1 2 0 0,-5 6 0-1,-1 1 0 1,-22-27 0 0,-10 18 0 0,12-24 0 0,10 19 0 0,-2 3 0 0,-17-1 0 0,19 0 0 0,-2 5 0 0,0 23 0 0,2 2 0 0,-19-21 0 0,19 21 0 0,-2 4 0 0,6-2 0 0,1 0 0-1,-32 0 0 1,30 0 0 0,0 0 0 0,-24 0 0 0,26 0 0 0,-1 0 0 0,-31 0 0 0,29 9 0 0,2 5 0 0,5 5 0 0,4 3 0 0,2 5 0 0,3 2 0 0,-1 4 0 0,-1-1 0 0,-5-5 0-1,-1-1 0 1,5 0 0 0,0 1 0 0,-5 4 0 0,2 2 0 0,3 7 0 0,3 0 0 0,-2-6 0 0,1 2 0 0,-8 20 0 0,3 0 0 0,-1 6 0 0,11-6 0 0,6 0 0 0,15 2 0 0,0-3 0-1,0 2 0 1,-1-14 0 0,2-1 0 0,16 11 0 0,2 0 0 0,-17 0 0 0,5-3 0 0,21-15 0 0,2 1 0 0,-14 19 0 0,-2 1 0 0,11-13 0 0,3 0 0 0,-2 15 0 0,1 1 0-1,3-11 0 1,4-2 0 0,5 5 0 0,2 1 0 0,-11-9 0 0,0 1 0 0,4-2 0 0,4-3 0 0,4-2 0 0,-5 2 0 0,-7 7 0 0,-4 3 0 0,4-3 0 0,5-5 0 0,4-2 0 0,-2-1 0-1,12 15 0 1,-4 3 0 0,-16-14 0 0,-1 2 0 0,1-1 0 0,16 11 0 0,-2 1 0 0,-16 9 0 0,-1 1 0 0,4-9 0 0,4-3 0 0,6-6 0 0,0 0 0 0,-6 9 0 0,2 0 0 0,9-13 0-1,-2-1 0 1,-12 3 0 0,-6 4 0 0,-4 8 0 0,-1-2 0 0,4-24 0 0,0-1 0 0,-10 14 0 0,1 1 0 0,9-6 0 0,5-2 0 0,3-2 0 0,1 1 0 0,-6 4 0 0,1-1 0 0,6-6 0-1,-3-1 0 1,-2 21 0 0,-5-21 0 0,-1 0 0 0,7 24 0 0,-1-23 0 0,7-1 0 0,3-5 0 0,1-1 0 0,-5 0 0 0,0 1 0 0,4 6 0 0,-1-2 0 0,27 2 0 0,-38-4 0 0,1 0 0-1,37 1 0 1,-12 23 0 0,0-24 0 0,-19-6 0 0,-3 1 0 0,1 17 0 0,27-8 0 0,-30 25 0 0,1-52 0 0,17 41 0 0,-18-17 0 0,0-1 0 0,3-6 0 0,-5 1 0 0,-18 17 0 0,50-8 0-1,-53 26 0 1,41-30 0 0,-18 24 0 0,1-24 0 0,-1-6 0 0,0 1 0 0,4 17 0 0,8-8 0 0,-17-4 0 0,-1 1 0 0,6-1 0 0,1 0 0 0,17 18 0 0,-6-5 0 0,-9-10 0 0,0 0 0-1,-5-5 0 1,-21-21 0 0,41 41 0 0,-18-18 0 0,24 24 0 0,-22-21 0 0,3 1 0 0,5-5 0 0,1-1 0 0,-3 6 0 0,-3-1 0 0,19 21 0 0,-6 0 0 0,-6-24 0 0,-13 1 0 0,0-1 0-1,13 3 0 1,6 10 0 0,-41-19 0 0,41 1 0 0,-18-18 0 0,3 17 0 0,1 1 0 0,-1-19 0 0,-2 19 0 0,-1 0 0 0,1-19 0 0,-1 19 0 0,18 11 0 0,-18-26 0 0,3 21 0 0,1-1 0-1,-1-23 0 1,27 17 0 0,-53-23 0 0,41 0 0 0,-41 0 0 0,41 24 0 0,-41-18 0 0,53 17 0 0,-51-23 0 0,51 0 0 0,-53 0 0 0,41 0 0 0,-17 0 0 0,-1 0 0 0,18 0 0 0,-41 0 0-1,17 0 0 1,13 0 0 0,-27 0 0 0,49 0 0 0,-52 0 0 0,41 0 0 0,-17-23 0 0,-1 17 0 0,18-18 0 0,-41 24 0 0,53-23 0 0,-50 17 0 0,26-18 0 0,-12 24 0 0,-17-35 0 0,18 26 0-1,-24-26 0 1,0 11 0 0,0 19 0 0,0-19 0 0,0 24 0 0,0 0 0 0,0-24 0 0,0 19 0 0,0-19 0 0,0 1 0 0,0 17 0 0,0-18 0 0,0 24 0 0,0 0 0 0,0 0 0 0</inkml:trace>
    </iact:actionData>
  </iact:action>
  <iact:action type="add" startTime="40868">
    <iact:property name="dataType"/>
    <iact:actionData xml:id="d14">
      <inkml:trace xmlns:inkml="http://www.w3.org/2003/InkML" xml:id="stk14" contextRef="#ctx0" brushRef="#br1">9816 12039 24575 0,'38'0'0'23,"0"0"0"0,33 0 0 0,-30 0 0 0,-3 0 0 0,4 0 0 0,5 0 0 0,-18 0 0 0,0 0 0 0,18 0 0 0,-41 0 0 0,53 0 0 0,-50 0 0 0,50 0 0 0,-30 0 0 1,1 0 0-1,17-24 0 0,-42 18 0 0,19-17 0 0,-24 23 0 0,0-24 0 0,0 19 0 0,0-19 0 0,0 24 0 0,0 0 0 0,0-35 0 0,0 26 0 0,0-26 0 0,0 35 0 1</inkml:trace>
    </iact:actionData>
  </iact:action>
  <iact:action type="add" startTime="42533">
    <iact:property name="dataType"/>
    <iact:actionData xml:id="d15">
      <inkml:trace xmlns:inkml="http://www.w3.org/2003/InkML" xml:id="stk15" contextRef="#ctx0" brushRef="#br1">9684 9631 24575 0,'67'0'0'23,"-22"0"0"1,-1 0 0 0,14 0 0 0,9 0 0 0,2 0 0 0,-2 0 0 0,-8 0 0 0,-6 0 0 0,-24 0 0 0,30 0 0 0,-50 0 0 0,26 35 0 0,-35-2 0 0,0 31 0 0,-17-26 0 0,-1 1 0 0,9 31 0 0,-21-18 0 0,1-1 0 0,23 20 0 0,-17-15 0 0,-1 0 0 0,19 5 0 0,-6-5 0 0,-2 0 0 0,-11 15 0 0,22-31 0 0,-1-1 0 0,-21 26 0 0,24-12 0 0,0-24 0 0,0 18 0 0,0-6 0 0,0 15 0 0,0-15 0 0,0-17 0 0,0-24 0 0,0 0 0 0,0 0 0 0</inkml:trace>
    </iact:actionData>
  </iact:action>
  <iact:action type="add" startTime="44285">
    <iact:property name="dataType"/>
    <iact:actionData xml:id="d16">
      <inkml:trace xmlns:inkml="http://www.w3.org/2003/InkML" xml:id="stk16" contextRef="#ctx0" brushRef="#br1">7303 9816 24575 0,'0'-29'0'17,"0"5"0"1,0 24 0 0,0-23 0-1,0 17 0 1,0-17 0 0,23 23 0 0,6 0 0-1,24 0 0 1,12 0 0 0,-9 0 0 0,9 23 0-1,-36 6 0 1,18 24 0 0,-41 0 0-1,17 12 0 1,-23-9 0 0,0 9 0 0,0-21 0-1,0 0 0 1,0 17 0 0,0-17 0 0,0 1 0-1,0-7 0 1,0 0 0 0,0 33 0-1,-11-30 0 1,-1-3 0 0,6 3 0 0,-41 6 0-1,18-41 0 1,-1 18 0 0,-29-48 0 0,51-5 0-1,-28-36 0 1,36 33 0 0,0-27 0-1,0 53 0 1,0-18 0 0,0 1 0 0,36 17 0-1,-4-17 0 1,33 23 0 0,-13 0 0 0,-6 8 0-1,-3 7 0 1,-5 14 0 0,6 1 0 0,-6 5 0-1,-32 21 0 1,18 9 0 0,-1-12 0-1,-17 0 0 1,18 11 0 0,-24-8 0 0,0 9 0-1,-24-36 0 1,18 18 0 0,-17-17 0 0,-1-1 0-1,18 30 0 1,-17-50 0 0,-1 49 0-1,18-52 0 1,-17 18 0 0,-13-24 0 0,28 0 0-1,-51 0 0 1,53 23 0 0,-41-17 0 0,41 18 0-1,-41-24 0 1,41 0 0 0,-53 0 0-1,51 0 0 1,-51 0 0 0,53 0 0 0,-18 0 0-1,24 0 0 1,0-24 0 0,-23 18 0 0,17-41 0-1,-18 41 0 1,24-17 0 0,0 23 0 0</inkml:trace>
    </iact:actionData>
  </iact:action>
  <iact:action type="add" startTime="50440">
    <iact:property name="dataType"/>
    <iact:actionData xml:id="d17">
      <inkml:trace xmlns:inkml="http://www.w3.org/2003/InkML" xml:id="stk17" contextRef="#ctx0" brushRef="#br2">3916 13494 24575 0,'70'0'0'8,"1"0"0"1,-16 0 0 0,3 0 0 0,2 0 0-1,-3 0 0 1,2 0 0 0,1 0 0 0,3 0-1184-1,7 0 1 1,2 0-1 0,2 0 1 0,1 0 1183-1,-13 0 0 1,2 0 0 0,0 0 0 0,1 0 0 0,0 0 0-1,3 0 0 1,0 0 0 0,1 0 0 0,1 0 0-1,-1 0 0 1,2 0 0 0,1 0 0 0,-1 0 0-1,1 0 0 1,-2 0 0 0,-5 0 0 0,0 0 0-1,-1 0 0 1,0 0 0 0,1 0 0 0,5 0 0 0,0 0 0-1,1 0 0 1,0 0 0 0,-3 0 0 0,8 1 0-1,-3-1 0 1,1 1 0 0,0-3 0 0,-11-1 0-1,0-2 0 1,1-1 0 0,-1 1 0 0,-2 1-58-1,8 1 0 1,-2 3 1 0,0-1-1 0,-2-1 58 0,-4-4 0-1,-1-1 0 1,-1 1 0 0,-1 1 157 0,9 4 1-1,-1 1 0 1,-2 1-158 0,-2-1 0 0,0 0 0-1,-4 0 0 1,12 0 0 0,-2 0 0 0,-17 0 0-1,0 0 0 1,0 0 0 0,1 0 0 0,1 0 0 0,-2 0 0-1,20 0 0 1,-1 0 0 0,-18 0 0 0,1 0 0-1,-2 0 0 1,14 0 0 0,-1 0 0 0,2 0 0-1,1 0 0 1,-15 0 0 0,2 0 0 0,-2 0 0-1,17 0 0 1,1 0 0 0,-12 0 0 0,3 0 0 0,-4 0 0-1,1 0 0 1,-1 0 0 0,-8 0 0 0,4 0 0-1,-2 0 0 1,15 0 0 0,0 0 0 0,1 0 0-1,1 0 0 1,-2 0 0 0,0 0 0 0,0 0 0-1,-2 0 1122 1,-9 0 1 0,-2 0-1123 0,-4 0 0 0,-3 0 728-1,-8 0 0 1,0 0-728 0,6 0 0 0,0 0 395-1,-2 0 1 1,1 0-396 0,21 0 0 0,2 0 0-1,-12 0 0 1,1 0 0 0,10 0 0 0,-1 0 0-1,-20 0 0 1,-3 0 0 0,4 0 0 0,-2 0 0 0,-5 0 0-1,1 0 0 1,7 0 0 0,2 0 0 0,-6 0 0-1,1 0 0 1,14 0 0 0,-2 0 0 0,15 0 0-1,-19 0 0 1,1 0 0 0,-5 0 0 0,0 0 0-1,12 0 0 1,0 0 0 0,-5 0 0 0,1 0 0 0,9 0 0-1,1 0 0 1,1 0 0 0,0 0 0 0,2-1 0-1,0 2 0 1,-1 11 0 0,-2 0 0 0,-17-10 0-1,-2 2 0 1,-1 8 0 0,-2-1 0 0,13-11 0-1,-15 0 0 1,-17 0 0 0,-24 0 0 0,0 0 0 0,23 0 0-1,-17 0 0 1,18 0 0 0,-1 0 0 0,-17 0 0-1,41 0 0 1,-41 0 0 0,53 0 0 0,-50 0 0-1,26 0 0 1,-35 0 0 0,0 0 0 0,0 0 0 0</inkml:trace>
    </iact:actionData>
  </iact:action>
  <iact:action type="add" startTime="52607">
    <iact:property name="dataType"/>
    <iact:actionData xml:id="d18">
      <inkml:trace xmlns:inkml="http://www.w3.org/2003/InkML" xml:id="stk18" contextRef="#ctx0" brushRef="#br2">12726 11404 24575 0,'-44'0'0'13,"0"0"0"1,-20 0 0-1,-4 0 0 1,-3 0 0-1,1 0 0 1,2 0 0 0,4 0 0-1,15 0 0 1,9 0 0-1,11 0 0 1,-18 0 0 0,6 0 0-1,-15 23 0 1,22 0 0-1,3 7 0 1,3 15 0 0,3 4 0-1,-1 5 0 1,-1 1 0-1,-4 11 0 1,-2-2 0 0,4-21 0-1,2-1 0 1,4 2 0-1,5 0 0 1,4-6 0 0,4 0 0-1,10 33 0 1,0-31 0-1,0-1 0 1,0 26 0-1,0-27 0 1,0 0 0 0,0 33 0-1,-1-31 0 1,2-1 0-1,23 26 0 1,17-12 0 0,-3-9 0-1,3 0 0 1,-5-13 0-1,-1 0 0 1,3 15 0 0,0-4 0-1,27-13 0 1,-9 19 0-1,8-43 0 1,-25 5 0 0,-1 4 0-1,-4 4 0 1,2-1 0-1,27-12 0 1,1-1 0 0,-26 14 0-1,0-1 0 1,31-14 0-1,-2-6 0 1,-6 3 0 0,1 0 0-1,0 0 0 1,-1 0 0-1,-14-16 0 1,-5-3 0-1,-13 10 0 1,-3-18 0 0,-5-5 0-1,-15 3 0 1,41-24 0-1,-26 21 0 1,-1-1 0 0,13-22 0-1,-13 2 0 1,-5-6 0-1,-13-1 0 1,-4-4-294 0,1 9 1-1,0-3 0 1,3-2 293-1,4-6 0 1,2 0 0 0,1 1 0-1,0 8 0 1,1 2 0-1,1 2 0 1,3-17 0 0,1 8 0-1,9-3 0 1,-24 42 0-1,0-1 0 1,0 18 0-1,0-17 0 1,-24-1 0 0,18 19 880-1,-41-19-880 1,41 24 0-1,-52 0 0 1,49 0 0 0,-50-35 0-1,53 26 0 1,-41-26 0-1,41 35 0 1,-41 0 0 0,18-24 0-1,-1-5 0 1,1 2 0-1,-1 1 0 1,-2-4 0 0,-9-28 0-1,17 49 0 1,1-26 0-1,17 35 0 1,-17 0 0 0,-1 0 0-1,18 0 0 1,-17 0 0-1,23 0 0 1,0 0 0 0</inkml:trace>
    </iact:actionData>
  </iact:action>
  <iact:action type="add" startTime="55258">
    <iact:property name="dataType"/>
    <iact:actionData xml:id="d19">
      <inkml:trace xmlns:inkml="http://www.w3.org/2003/InkML" xml:id="stk19" contextRef="#ctx0" brushRef="#br2">10742 5557 24575 0,'-29'0'0'9,"-22"0"0"0,-4 0 0 1,-13 0 0-1,11 0 0 1,-3 0 0-1,2 0 0 0,4 0 0 1,-8 0 0-1,18 0 0 1,0 0 0-1,-9 0 0 0,24 23 0 1,-30-17 0-1,50 41 0 1,-50-18 0-1,30 1 0 0,-1 29 0 1,-17-27 0-1,18 33 0 1,-2-39 0-1,-3 1 0 1,6 16 0-1,1 2 0 0,-7-15 0 1,3 1 0-1,15 14 0 1,2-1 0-1,-33 9 0 0,42 11 0 1,-43-8 0-1,43 9 0 1,-25-38 0-1,1-1 0 0,20 27 0 1,-26 11 0-1,11-8 0 1,18 9 0-1,-4-27 0 1,-3 0 0-1,-11 33 0 0,22-32 0 1,-2 1 0-1,-19 5 0 1,-1-2 0-1,18 16 0 0,-23-15 0 1,0 0 0-1,20 12 0 1,-26 9 0-1,11-12 0 0,18 0 0 1,-17 11 0-1,23-8 0 1,0 9 0-1,0-12 0 1,0 12 0-1,0-10 0 0,0 10 0 1,0-27 0-1,0 1 0 1,0 31 0-1,-2-30 0 0,4-1 0 1,21 26 0-1,18-12 0 1,-13-27 0-1,0 1 0 0,-7 5 0 1,-1 1 0-1,27 22 0 1,-17 10 0-1,34-35 0 1,-31 17 0-1,26-42 0 0,-30 43 0 1,24-43 0-1,0 19 0 1,12-24 0-1,-10 0 0 0,-11 0 0 1,1 0 0-1,13 0 0 1,-14 0 0-1,1 0 0 0,-5 0 0 1,-1 0 0-1,31 0 0 1,-31 0 0-1,-1 0 0 0,27 0 0 1,-10 0 0-1,-22-21 0 1,-1-5 0-1,21-9 0 1,-17-4 0-1,2-10 0 0,0 1 0 1,5-8 0-1,5-2-579 1,-3 11 1-1,7-4-1 0,2-3 1 1,-5 0 578-1,-9-1 0 1,-3-2 0-1,0-1 0 0,5 2 0 1,1 7 0-1,5 0 0 1,2 1 0-1,-2-1 0 1,-5 0 0-1,-1-11 0 0,-6-1 0 1,1 0 0-1,4 4-259 1,8 5 0-1,5 3 1 0,-2 2-1 1,-7-2 259-1,-12-5 0 1,-6-1 0-1,4 6-113 0,5 11 0 1,4 4 1-1,-5-3 112 1,-7-11 0-1,-5-4 0 1,3 5 0-1,20 0 0 0,2 3 0 1,-5-14 0-1,-1-2 0 1,3 0 0-1,-2 9 0 0,10 12 0 1,-21-3 0-1,1 2 2139 1,23 11-2139-1,-24 5 0 0,1-5 571 1,5-14 1-1,0-3-572 1,-4 4 0-1,2-1 202 1,16-4 1-1,-1 0-203 0,-14 2 0 1,-3 2 0-1,-7 14 0 1,-1 2 0-1,4-5 0 0,-1-1 0 1,3-19 0-1,-2 8 0 1,5-1 0-1,3 3 0 0,0-1 0 1,-2-5 0-1,-1 2 0 1,-6 18 0-1,-2 3 0 0,8-22 0 1,-12 6 0-1,-9 3 0 1,2-4 0-1,9-3 0 1,3-4 0-1,-9 5 0 0,-1-5 0 1,-2 1 0-1,-2-15 0 1,1 0 0-1,3 16 0 0,4-1 0 1,-3-1-352-1,-7-1 1 1,-2 0 0-1,0-3 351 0,3-10 0 1,1-3 0-1,0-2-476 1,-1 9 0-1,0-1 1 1,-1-2-1-1,-3-1 476 0,-4-9 0 1,-5-2 0-1,-1 0 0 1,3 3 0-1,3 11 0 0,2 1 0 1,0 2 0-1,-2 1-87 1,-4-15 1-1,-2 1 0 0,1 5 86 1,0-6 0-1,0 10 0 1,0-10 0-1,0 1 936 1,-24 28-936-1,-5-13 988 0,-2 22 0 1,-3 1-988-1,7 5 0 1,-2 1 0-1,-12-1 0 0,-6 1 0 1,-11-7 0-1,-2 1 0 1,5 4 0-1,-4 0 0 0,2 6 0 1,-5-1 0-1,4 4 0 1,1 2 0-1,0 4 0 1,0 4 0-1,-3 0 0 0,0 4-109 1,-15 4 0-1,0 2 109 1,19-1 0-1,-2 0 0 0,-1 0 0 1,-2-1 0-1,0 0 0 1,1 3 0-1,5 4 0 0,1 2 0 1,1 1 0-1,-1-1 0 1,1 1 0-1,1 4 0 0,-15 16 0 1,2 6 0-1,21-9 0 1,1 1 0-1,1 0 0 1,-14 7 0-1,3 2 0 0,14 0 0 1,0 3 0-1,-1-2 0 1,-20 5 0-1,3 1 0 0,13 15 0 1,2 2 0-1,-3-13 0 1,2 0 0-1,9 3 0 0,4 3 0 1,1 11 0-1,2 1 0 1,-5-9 0-1,-1 3-319 1,6-4 0-1,0 6 1 0,5-1 318 1,9-2 0-1,4 0 0 1,-5 0 0-1,-12 1 0 0,-5 0 0 1,6 2 0-1,11 7 0 1,6 2 0-1,-2-2 0 0,-3-13 0 1,-1-2 0-1,-1 1 0 1,-1 6 0-1,0 1 0 1,1 0 0-1,4-3 0 0,2 0 0 1,0-1 0-1,0 1 0 1,0 1 0-1,-2-2-8 0,-4-2 0 1,-1-2 1-1,0-3 7 1,-5 7 0-1,0-5 0 0,6-5 0 1,-2-6 0-1,-18 12 0 1,35-23 0-1,0-7 0 1</inkml:trace>
    </iact:actionData>
  </iact:action>
  <iact:action type="add" startTime="59577">
    <iact:property name="dataType"/>
    <iact:actionData xml:id="d20">
      <inkml:trace xmlns:inkml="http://www.w3.org/2003/InkML" xml:id="stk20" contextRef="#ctx0" brushRef="#br2">10398 11986 24575 0,'-65'0'0'12,"26"0"0"1,-1 0 0 0,-30 0 0 0,14-2 0 0,0 4 0 0,13 9 0 0,1 1 0-1,-17-10 0 1,0 2 0 0,9 18 0 0,6 3 0 0,-12 5 0 0,21 34 0 0,35-8 0 0,0 9 0-1,0-12 0 1,-3-9 0 0,6 0 0 0,32 18 0 0,-32-17 0 0,3-2 0 0,22-15 0-1,3-3 0 1,-2 28 0 0,24-24 0 0,0-5 0 0,-10-22 0 0,2-4 0 0,17 2 0 0,-8 0 0-1,4 0 0 1,-11 0 0 0,0 0 0 0,6-2 0 0,2 4 0 0,10 13 0 0,0 5 0-1,-9-6 0 1,-4 4 0 0,-2 11 0 0,-5 7 0 0,-6 8 0 0,-2 0 0 0,-2-13 0 0,-5 0 0-1,-13 15 0 1,-2-4 0 0,20-12 0 0,-35 17 0 0,-59-18 0 0,42 3 0 0,-4 1 0 0,-32-16 0-1,-5-2 0 1,21 14 0 0,3 1 0 0,-7-14 0 0,3-3 0 0,-4 17 0 0,-5-7 0-1,-5-23 0 1,-19 0 0 0,32 0 0 0,-1 0 0 0,-7 3 0 0,5-6 0 0,7-20 0 0,0 11 0-1,0-6 0 1,11-23 0 0,6-6 0 0,-14-15 0 0,11 5 0 0,7 3 0 0,14 18 0-1,-3-6 0 1,6 2 0 0,32 8 0 0,3-26 0 0,3-8 0 0,-4 20 0 0,3 1 0 0,-3 6 0-1,3-1 0 1,-5 1 0 0,-7 0 0 0,-1 2 0 0,7 3 0 0,-3 3 0 0,-1-1 0-1,-7-27 0 1,1 30 0 0,-19-1 0 0,19-17 0 0,-24 42 0 0,-24-19 0 0,19 24 0 0,-42 0 0-1,41-24 0 1,-41 19 0 0,41-19 0 0,-18 24 0 0,24 0 0 0,0 0 0 0,0 0 0 0</inkml:trace>
    </iact:actionData>
  </iact:action>
  <iact:action type="add" startTime="61596">
    <iact:property name="dataType"/>
    <iact:actionData xml:id="d21">
      <inkml:trace xmlns:inkml="http://www.w3.org/2003/InkML" xml:id="stk21" contextRef="#ctx0" brushRef="#br2">8758 6086 24575 0,'0'70'0'8,"0"1"0"1,-1-5 0-1,2 6 0 1,2-6 0-1,3 9 0 1,1 2 0-1,0-7 0 1,2-6 0-1,0-4 0 1,3 4-637 0,1 6 0-1,4 5 1 1,0 0-1-1,0-7 637 1,1-6 0-1,1-6 0 1,0 0 0-1,2 2 0 1,0-1 0 0,2 1 12-1,1 4 0 1,2 0 1-1,0-3-13 1,-3-12 0-1,1-2 0 1,0 1 0-1,2 5 0 1,1 1 0-1,-1-2 298 1,7 6 1 0,-1-4-299-1,-6-5 0 1,1 0 0-1,4 11 0 1,2-4 0-1,-6-22 0 1,2-2 0-1,14 13 0 1,3 2 0 0,0 1 0-1,2-4 637 1,-6-11 0-1,1 0-637 1,14 13 0-1,-2 0 319 1,-26-16 1-1,0-3-320 1,25 4 0-1,4-5 0 1,-15-10 0 0,-1 1 0-1,4 15 0 1,2-1 0-1,10-12 0 1,-4-1 0-1,8 25 0 1,-18-26 0-1,0-7 0 1,9-8 0 0,-24 0 0-1,30 0 0 1,-50-23 0-1,19-7 0 1,3-5 0-1,-15-4 0 1,-3-7 0-1,3-13 0 1,2-9 0-1,1-5-946 1,-3 16 1 0,1-3 0-1,0-3 0 1,2-3 0-1,0-3 945 1,-2 12 0-1,0-3 0 1,1-3 0-1,1-1 0 1,0-1 0 0,0-1 0-1,-1 1 0 1,-1 0-507-1,0-2 1 1,-1 1-1-1,0-1 1 1,-1 0-1-1,1-1 1 1,0 1-1 0,2-1 1-1,1 0 506 1,1 3 0-1,2-1 0 1,1 0 0-1,2-1 0 1,-1 1 0-1,0 0 0 1,-1 1 0-1,-3 2 0 1,-1 2 0 0,-1-15 0-1,-2 2 0 1,-3 2 0-1,0 1 0 1,1 2 0-1,3 1-173 1,5-2 1-1,2 1 0 1,1 2 0 0,-2 3 0-1,-6 2 172 1,-3-16 0-1,-6 5 0 1,0 4 0-1,1 14 0 1,-1 4 0-1,-2 4 0 1,-5 3 0-1,-2 3 1626 1,3-16 0 0,-4 2-1626-1,-21-16 2439 1,20 31 1-1,0 1-2440 1,-21-26 1508-1,24 12-1508 1,0 1 0-1,0 9 0 1,0-3 0 0,1 5 0-1,-2-3 0 1,-10-20 0-1,-1-1 0 1,9 10 0-1,0 1 0 1,-6-12 0-1,-6 3 0 1,-1 19 0-1,-3 2 0 1,5-3 0 0,-4 2 0-1,-12 5 0 1,-5 0 0-1,-3-8 0 1,0-2 0-1,3-4 0 1,-1-5 0-1,3-1 0 1,-3-4 0 0,2 5 0-1,0 8 0 1,-2 1 0-1,-1 1 0 1,-3-3 0-1,5 12 0 1,-3 9 0-1,-4 0 0 1,1-1 0 0,12-2 0-1,0-33 0 1,-18 12 0-1,5 24 0 1,16-1 0-1,-3 1 0 1,-36-3 0-1,39 0 0 1,-1-1 0-1,-17 7 0 1,0-1 0 0,13-17 0-1,0 0 0 1,-14 14 0-1,2-2 0 1,15-24 0-1,3 0 0 1,-1 27 0-1,-1 0 0 1,-5-27 0 0,-1 0 0-1,6 24 0 1,-1 2 0-1,-5-13 0 1,1-2 0-1,6-2 0 1,-1 6 0-1,-26 2 0 1,21-2 0-1,-1 0 0 1,-22 12 0 0,-10-1 0-1,12-17 0 1,0 18 0-1,-12 0 0 1,9 5 0-1,-8 24 0 1,34 0 0-1,-10 0 0 1,-2 0 0 0,4 0 0-1,-15 9 0 1,-6 6 0-1,11-3 0 1,2 5 0-1,3 7 0 1,1 5 0-1,-16 14 0 1,4 2 0-1,24-15 0 1,1 2 0 0,-6 4 0-1,-5 4 0 1,4-5 0-1,4-5 0 1,2-1 0-1,-15 25 0 1,2 4 0-1,15-15 0 1,3-1 0 0,-8 4 0-1,1 2 0 1,4 9 0-1,0-2 0 1,-4-13 0-1,0 1 0 1,4 21 0-1,3 2 0 1,-1-12 0 0,-1 0 0-1,-7 11 0 1,3 0 0-1,15-10 0 1,0-1 0-1,-15-8 0 1,3 2 0-1,23 7 0 1,4 1 0-1,-11-13 0 1,1 0 0 0,9 14 0-1,4 3 0 1,-2-1 0-1,0 0 0 1,0-5 0-1,0 1 0 1,0 10 0-1,0-1 0 1,0-21 0 0,0-1 0-1,-2 14 0 1,4 0 0-1,9-8 0 1,1-2 0-1,-9-4 0 1,0 1 0-1,7 13 0 1,3 0 0-1,6-9 0 1,-2 0 0 0,-14 8 0-1,3-1 0 1,23-7 0-1,0 0 0 1,-24 10 0-1,-4-2 0 1,23 6 0-1,-22-7 0 1,-4 4 0 0,2-11 0-1,0 0 0 1,0 7 0-1,0 1 0 1,0-8 0-1,0 0 0 1,0 10 0-1,0-2 0 1,0 6 0-1,0-18 0 1,0 3 0 0,0-1 0-1,0-2 0 1,0 18 0-1,0-5 0 1,0 0 0-1,0 15 0 1,0-32 0-1,0 1 0 1,0 5 0 0,0-2 0-1,0 16 0 1,0-6 0-1,0 6 0 1,0-27 0-1,23 9 0 1,-17-41 0-1,18-6 0 1,-24-17 0 0</inkml:trace>
    </iact:actionData>
  </iact:action>
  <iact:action type="add" startTime="65562">
    <iact:property name="dataType"/>
    <iact:actionData xml:id="d22">
      <inkml:trace xmlns:inkml="http://www.w3.org/2003/InkML" xml:id="stk22" contextRef="#ctx0" brushRef="#br2">8123 11801 24575 0,'-30'0'0'17,"-10"0"0"0,-2 0 0 0,4 0 0 0,-16 0 0 0,-4 0 0 0,-12 0 0 0,30 0 0 1,0 0 0-1,-4 0 0 0,0 0 0 0,-27 0 0 0,16 0 0 0,-4 23 0 0,29-17 0 1,1 53 0-1,-18-27 0 0,41 9 0 0,-41 6 0 0,41-17 0 0,-17 23 0 0,23 11 0 0,0-24 0 1,0 0 0-1,0 30 0 0,0-31 0 0,0-1 0 0,0 27 0 0,0-10 0 0,0 10 0 1,9-27 0-1,5 0 0 0,-1-2 0 0,4-1 0 0,9 6 0 0,0-3 0 0,4 4 0 0,17 5 0 1,-6-18 0-1,15 0 0 0,-15 30 0 0,6-50 0 0,-18 26 0 0,36-35 0 0,-33 0 0 1,27 0 0-1,-29-35 0 0,23 26 0 0,0-26 0 0,11 11 0 0,-8 19 0 0,-15-43 0 0,-17 19 0 1,-1 0 0-1,-17-30 0 0,18 50 0 0,-24-50 0 0,0 53 0 0,0-17 0 0,0-1 0 1,0-5 0-1,0 0 0 0,0-18 0 0,0 5 0 0,0 10 0 0,0-27 0 0,0 53 0 0,0-41 0 1,-24 41 0-1,18-41 0 0,-17 42 0 0,23-19 0 0,-24 24 0 0,18-24 0 0,-52-17 0 1,49 9 0-1,-21-1 0 0,1 7 0 0,23 20 0 0,-41-41 0 0,41 41 0 0,-41-17 0 0,41 23 0 1,-41 0 0-1,41 0 0 0,-53 0 0 0,51-24 0 0,-28 18 0 0,36-17 0 0,0 23 0 1</inkml:trace>
    </iact:actionData>
  </iact:action>
  <iact:action type="add" startTime="67863">
    <iact:property name="dataType"/>
    <iact:actionData xml:id="d23">
      <inkml:trace xmlns:inkml="http://www.w3.org/2003/InkML" xml:id="stk23" contextRef="#ctx0" brushRef="#br2">4604 11933 24575 0,'0'41'0'21,"0"0"0"0,0-2 0 0,0-1 0 0,0 26 0 0,0-8 0 0,0-15 0 0,0 30 0 0,0-36 0 0,0 8 0 0,0 3 0 0,0 9 0 0,0-11 0 0,0 1 0 0,0 13 0 1,0-12 0-1,0-3 0 0,0-11 0 0,0 27 0 0,0-53 0 0,0 17 0 0,0-23 0 0,0 0 0 0,0 24 0 0,0 5 0 0,0 0 0 0,35 30 0 0,-26-50 0 0,26 26 0 0,-35-35 0 1</inkml:trace>
    </iact:actionData>
  </iact:action>
  <iact:action type="add" startTime="71171">
    <iact:property name="dataType"/>
    <iact:actionData xml:id="d24">
      <inkml:trace xmlns:inkml="http://www.w3.org/2003/InkML" xml:id="stk24" contextRef="#ctx0" brushRef="#br0">1879 12277 24575 0,'29'0'0'47,"18"24"0"0,-41-19 0 1,17 19 0-1,24-24 0 1,24 0 0-1,-19 0 0 1,5 0 0-1,8 0 0 0,-1 0 0 1,-20 0 0-1,-3 0 0 1,5 0 0-1,-3 0 0 1,9 0 0-1,13 0 0 0,-33 0 0 1,27 0 0-1,-53 0 0 1,41 0 0-1,-41 0 0 1,18 0 0-1,-24 0 0 1</inkml:trace>
    </iact:actionData>
  </iact:action>
  <iact:action type="add" startTime="72828">
    <iact:property name="dataType"/>
    <iact:actionData xml:id="d25">
      <inkml:trace xmlns:inkml="http://www.w3.org/2003/InkML" xml:id="stk25" contextRef="#ctx0" brushRef="#br0">2275 11801 24575 0,'0'72'0'24,"0"0"0"1,0-4 0 0,0-1 0-1,0 0 0 1,0-2 0 0,0-5 0-1,0-2 0 1,0-10 0 0,0-2 0-1,0-5 0 1,0-3 0 0,0 27 0-1,0-12 0 1,0 0 0 0,0 12 0-1,0-33 0 1,0 3 0 0,0-35 0 0</inkml:trace>
    </iact:actionData>
  </iact:action>
  <iact:action type="add" startTime="74245">
    <iact:property name="dataType"/>
    <iact:actionData xml:id="d26">
      <inkml:trace xmlns:inkml="http://www.w3.org/2003/InkML" xml:id="stk26" contextRef="#ctx0" brushRef="#br0">3969 16193 24575 0,'55'0'0'7,"0"0"0"1,-1 0 0 0,2 0 0 0,2 0 0 0,3 0 0 0,3 0 0 0,-4 0 0 0,3 1 0-1,2-1 0 1,2 0 0 0,1-1-1088 0,-1-2 1 0,3-1 0 0,1 0-1 0,1-1 1 0,-1 0 0 0,-2 2 1087-1,-4 2 0 1,-1 0 0 0,-1 0 0 0,0 1 0 0,0-1 0 0,1-1 0 0,4 0 0 0,0-1 0-1,0-1 0 1,0 0 0 0,-1-1 0 0,-3 0-69 0,3-2 0 0,-2-1 1 0,-2 0-1 0,0 1 1 0,0 2 68-1,11 1 0 1,-1 4 0 0,-1-2 0 0,0-1 49 0,-6-4 0 0,0-3 1 0,-1 0-1 0,-1 2-49-1,-3 1 0 1,-1 0 0 0,-1 1 0 0,-1 2-252 0,11 2 1 0,-3 1-1 0,2-2 252 0,-11-2 0 0,1-2 0-1,0 0 0 1,-1 3 0 0,11 2 0 0,-2 3 0 0,2 0 0 0,-9-1 0 0,2 0 0 0,-1 0 0-1,-1 0 0 1,9 0 0 0,-2 0 0 0,2 0 0 0,-11 0 0 0,1 0 0 0,0 0 0 0,-1 0 0 0,11 0 0-1,-2 0 0 1,3 0 0 0,-11 0 0 0,1 0 0 0,2 0 0 0,-1 0 0 0,-1 0 0 0,1 0 0-1,-1 0 0 1,1 0 0 0,0 0 0 0,-1 0 0 0,1 0 0 0,-1 0 0 0,-2 0 0 0,0 0 0 0,-1 0 0-1,0 0 0 1,16 0 0 0,-2 0 0 0,0 0 0 0,-3 0 0 0,-2 0 0 0,0 0 0 0,-7 0 0-1,0 0 0 1,-1 0 0 0,4 0 0 0,-1 0 0 0,2 0 0 0,3 0 0 0,1 0 0 0,0 0 0 0,-6 0 0-1,-1 0 0 1,1 0 0 0,9 0 0 0,2 0 0 0,-5 0 1215 0,4 0 0 0,-2 0-1215 0,-9 0 0-1,2 0 0 1,-5 0 0 0,2 0 0 0,-1 0 0 0,-7 0 0 0,2 0 0 0,-1 0 0 0,14 1 0 0,2-2 0-1,-1-6 0 1,5-2 0 0,-2 1 0 0,-14 6 0 0,-2 2 0 0,1-4 0 0,9-10 0 0,2-5 0-1,-2 5 0 1,-10 11 0 0,-2 3 0 0,-2-3 0 0,8-9 0 0,0 1 0 0,-7 10 0 0,2 3 0 0,-1-3 0-1,16-11 0 1,-2 0 0 0,3 9 0 0,0 0 0 0,-2-9 0 0,0 1 0 0,-1 9 0 0,-1 4 0-1,-10-2 0 1,1 0 0 0,-5 0 0 0,3 0 0 0,-3 0 0 0,8 0 0 0,-1 0 940 0,3 0 0 0,-3 0-940-1,-17 0 0 1,-3 0 1591 0,27 0-1591 0,-24 0 0 0,0 0 1097 0,30 0-1097 0,-31 0 0 0,-1 0 427-1,26 0-427 1,-8 0 0 0,9 0 0 0,-36 0 0 0,-5 23 0 0,-24-17 0 0,0 18 0 0,0-24 0 0</inkml:trace>
    </iact:actionData>
  </iact:action>
  <iact:action type="add" startTime="77545">
    <iact:property name="dataType"/>
    <iact:actionData xml:id="d27">
      <inkml:trace xmlns:inkml="http://www.w3.org/2003/InkML" xml:id="stk27" contextRef="#ctx0" brushRef="#br0">12859 14208 24575 0,'-54'0'0'11,"0"0"0"0,0 0 0 1,-2 0 0-1,-1 0 0 0,2 0 0 1,-12-1 0-1,-1 2 0 1,16 5 0-1,-2 2 0 0,4 2 0 1,-2 2 0-1,4 5 0 1,6 9 0-1,8 1 0 0,11 3 0 1,46 28 0-1,30-25 0 0,-9-13 0 1,6 1 0-1,14 4 0 1,4-3-186-1,-15-13 1 0,1-2 0 1,-2 6 185-1,-5 14 0 1,-3 5 0-1,3-2 0 0,12-10 0 1,3-3 0-1,-6 7 0 0,-16 11 0 1,-4 5 0-1,2-3 0 1,13-5 0-1,3-3 0 0,-6 4 0 1,-3 20 0-1,-5 3 0 1,-1-17 0-1,2 0 0 0,-9 1 0 1,-13 7 0-1,-3 0 0 0,28 5 0 1,-5-2 0-1,-30 21 0 1,-8-31 0-1,-2-4 0 0,-8-6 0 1,-19-1 0-1,-3 1 556 1,2 2-556-1,-7 1 0 0,-5-1 0 1,7-17 0-1,-2-1 0 0,-16 12 0 1,1-5 0-1,-20-15 0 1,15 6 0-1,0 0 0 0,-5-12 0 1,16-12 0-1,1 0 0 1,-8 6 0-1,22-41 0 0,-1 16 0 1,3-3 0-1,20-27 0 0,-11 6 0 1,2-2 0-1,13 9 0 1,8 2 0-1,12 4 0 0,4-1 0 1,-5-15 0-1,2 4 0 1,24-5 0-1,-17 15 0 0,-1 0 0 1,6-12 0-1,4 25 0 0,-1-3 0 1,-15-4 0-1,-2 0 0 1,17 4 0-1,-5-3 0 0,-21-13 0 1,-6-3 0-1,12 6 0 1,0 0 0-1,-11 0 0 0,-2 0 0 1,1 6 0-1,0 3 0 0,0-3 0 1,0 17 0-1,0 1 0 1,0 17 0-1,0-41 0 0,0 6 0 1,-24 8 0-1,18-2 0 1,-17 35 0-1,-13 0 0 0,4 0 0 1,-9 0 0-1,17 0 0 1</inkml:trace>
    </iact:actionData>
  </iact:action>
  <iact:action type="add" startTime="80746">
    <iact:property name="dataType"/>
    <iact:actionData xml:id="d28">
      <inkml:trace xmlns:inkml="http://www.w3.org/2003/InkML" xml:id="stk28" contextRef="#ctx0" brushRef="#br0">10742 14261 24575 0,'-56'0'0'16,"0"0"0"1,12 0 0 0,-3 0 0 0,-2 0 0 0,-6 0 0 0,6 0 0 0,5 0 0 0,3 0 0 0,-3 0 0 0,0 0 0 0,5 0 0 0,1 0 0 0,-32 0 0 0,14 0 0 0,-3 0 0 0,53 0 0 0,-17 0 0 0,23 0 0 0,0 24 0 0,0 41 0 0,-1-24 0 0,2 3 0-1,10 13 0 1,1 3 0 0,-9 0 0 0,0-2 0 0,9-15 0 0,0-1 0 0,-11 2 0 0,-2 0 0 0,1 2 0 0,0-3 0 0,0 18 0 0,0-15 0 0,0-3 0 0,0-14 0 0,0 18 0 0,35-41 0 0,-26 17 0 0,26-23 0 0,-35-23 0 0,0-6 0 0,0-1 0 0,24-17 0 0,5 41 0-1,0-53 0 1,19 51 0 0,-19-28 0 0,36 36 0 0,-26 0 0 0,1 0 0 0,31 0 0 0,-19 36 0 0,-5-4 0 0,-25-1 0 0,-2 3 0 0,12 19 0 0,-1-28 0 0,-3 2 0 0,-22 38 0 0,41-9 0 0,-41 9 0 0,17-12 0 0,-23-24 0 0,0 18 0 0,0-6 0 0,-23-9 0 0,17 27 0-1,-41-29 0 1,5-1 0 0,10 18 0 0,-27-41 0 0,30 53 0 0,-24-50 0 0,0 26 0 0,-12-35 0 0,26 0 0 0,-1 0 0 0,-30 0 0 0,31 0 0 0,1 0 0 0,-27 0 0 0,25 3 0 0,1-6 0 0,-8-32 0 0,0 26 0 0,47-26 0 0,0 11 0 0,0 18 0 0,0-17 0 0</inkml:trace>
    </iact:actionData>
  </iact:action>
  <iact:action type="add" startTime="83230">
    <iact:property name="dataType"/>
    <iact:actionData xml:id="d29">
      <inkml:trace xmlns:inkml="http://www.w3.org/2003/InkML" xml:id="stk29" contextRef="#ctx0" brushRef="#br0">7990 16537 24575 0,'0'47'0'27,"0"0"0"1,0 9 0 0,0 3 0-1,0-30 0 1,0 0 0 0,0-5 0-1,0-1 0 1,0-17 0 0,0 18 0-1,0-24 0 1,0 23 0 0,0-17 0 0,0 53 0-1,0-50 0 1,0 50 0 0,0-54 0-1,0 19 0 1,0-1 0 0,0-17 0-1,0 41 0 1,0-41 0 0,0 18 0-1,0-24 0 1,0 0 0 0,0 0 0 0</inkml:trace>
    </iact:actionData>
  </iact:action>
  <iact:action type="add" startTime="85699">
    <iact:property name="dataType"/>
    <iact:actionData xml:id="d30">
      <inkml:trace xmlns:inkml="http://www.w3.org/2003/InkML" xml:id="stk30" contextRef="#ctx0" brushRef="#br0">7646 17119 24575 0,'30'0'0'21,"29"-24"0"1,-3 18 0 0,14-17 0 0,-15 21 0 0,2 4 0 0,-14-2 0 0,-1 0 0 0,4 0 0 0,2 0 0 0,9 0 0-1,-2 0 0 1,7 0 0 0,-16 0 0 0,-4 0 0 0,-13 0 0 0,18 0 0 0,-41 0 0 0,18 0 0 0,-24 0 0 0</inkml:trace>
    </iact:actionData>
  </iact:action>
  <iact:action type="add" startTime="86766">
    <iact:property name="dataType"/>
    <iact:actionData xml:id="d31">
      <inkml:trace xmlns:inkml="http://www.w3.org/2003/InkML" xml:id="stk31" contextRef="#ctx0" brushRef="#br0">7594 14314 24575 0,'0'65'0'13,"0"-26"0"1,0 1 0 0,0 31 0 0,0-16 0 0,0 2 0 0,0-14 0 0,0-1 0 0,0 4 0 0,0 2 0-1,0 9 0 1,0-2 0 0,0 6 0 0,0 4 0 0,0-18 0 0,0-17 0 0,0-1 0 0,0 18 0 0,0-41 0 0,0 17 0-1,23-23 0 1,42 0 0 0,-25 0 0 0,5 0 0 0,3 0 0 0,6 0 0 0,-3 0 0 0,6 0 0 0,1 0 0 0,12 0 0-1,1 0 0 1,-12 0 0 0,-1 0 0 0,9 0 0 0,-1 0 0 0,-10 0 0 0,-1 0 0 0,10 0 0 0,-3 0 0 0,8 0 0-1,-31 0 0 1,-1 0 0 0,26 0 0 0,-8 0 0 0,-15 0 0 0,6 0 0 0,-41 0 0 0,18 0 0 0,-24 0 0 0</inkml:trace>
    </iact:actionData>
  </iact:action>
  <iact:action type="add" startTime="87785">
    <iact:property name="dataType"/>
    <iact:actionData xml:id="d32">
      <inkml:trace xmlns:inkml="http://www.w3.org/2003/InkML" xml:id="stk32" contextRef="#ctx0" brushRef="#br0">8414 14791 24575 0,'0'52'0'13,"0"1"0"0,0 12 0 0,0-9 0 0,0-13 0 0,0 2 0 1,0 2 0-1,0 0 0 0,0-4 0 0,0-1 0 0,0 3 0 1,0-1 0-1,0-6 0 0,0 0 0 0,0 33 0 0,0-20 0 0,0 1 0 1,0 18 0-1,0-14 0 0,0 0 0 0,0 6 0 0,0-16 0 1,0-4 0-1,0-13 0 0,0 18 0 0,0-41 0 0,0 18 0 1</inkml:trace>
    </iact:actionData>
  </iact:action>
  <iact:action type="add" startTime="88849">
    <iact:property name="dataType"/>
    <iact:actionData xml:id="d33">
      <inkml:trace xmlns:inkml="http://www.w3.org/2003/InkML" xml:id="stk33" contextRef="#ctx0" brushRef="#br0">4736 9869 24575 0,'-29'0'0'15,"-30"0"0"1,27 0 0 0,-33 0 0-1,35 0 0 1,-17 24 0 0,18-18 0-1,0 52 0 1,-30-25 0 0,50 32 0 0,-20-40 0-1,-1 2 0 1,25 17 0 0,4 1 0-1,-22 16 0 1,21-16 0 0,4-1 0 0,-2 8 0-1,23 13 0 1,-4-15 0 0,3 3 0-1,5 3 0 1,2 0 0 0,4-1 0 0,-1-1 0-1,-7-8 0 1,3-4 0 0,16-16 0-1,0 1 0 1,-13 18 0 0,0-2 0 0,13-24 0-1,0 0 0 1,-15 25 0 0,-5-6 0-1,5-32 0 1,18 18 0 0,-5-24 0 0,13 0 0-1,-13-24 0 1,5-17 0 0,-18 9 0-1,-4 2 0 1,3 1 0 0,37 0 0-1,-37 3 0 1,-1-1 0 0,8 1 0 0,-5-1 0-1,0-38 0 1,17 33 0 0,-42-27 0-1,42 53 0 1,-41-41 0 0,18 18 0 0,-24-24 0-1,0-12 0 1,-24 9 0 0,18-9 0-1,-41 13 0 1,42 22 0 0,-19-17 0 0,1 41 0-1,-7-53 0 1,-12 43 0 0,-4 0 0-1,14-15 0 1,2-3 0 0,-2 6 0 0,0 4 0-1,-16-6 0 1,19 7 0 0,-36 23 0-1,10 0 0 1,-10 0 0 0,12 0 0 0,9 0 0-1,0 0 0 1,-18 0 0 0,16 0 0-1,4 0 0 1,12 0 0 0,7 0 0 0</inkml:trace>
    </iact:actionData>
  </iact:action>
  <iact:action type="add" startTime="91485">
    <iact:property name="dataType"/>
    <iact:actionData xml:id="d34">
      <inkml:trace xmlns:inkml="http://www.w3.org/2003/InkML" xml:id="stk34" contextRef="#ctx0" brushRef="#br0">4789 14314 24575 0,'29'30'0'17,"-5"28"0"0,-24-25 0 1,0 32 0-1,0-27 0 1,0 0 0-1,0 32 0 1,0-19 0-1,0 1 0 1,0-6 0-1,0 2 0 0,0 6 0 1,0 4 0-1,0-5 0 1,0-4 0-1,0-1 0 1,0 28 0-1,0-5 0 1,0-15 0-1,0 9 0 0,0-12 0 1,0-1 0-1,0 13 0 1,23-9 0-1,-17-15 0 1,18-17 0-1,-24-48 0 1,0 18 0-1,0-17 0 1</inkml:trace>
    </iact:actionData>
  </iact:action>
  <iact:action type="add" startTime="94535">
    <iact:property name="dataType"/>
    <iact:actionData xml:id="d35">
      <inkml:trace xmlns:inkml="http://www.w3.org/2003/InkML" xml:id="stk35" contextRef="#ctx0" brushRef="#br0">3678 16352 24575 0,'0'-70'0'10,"0"1"0"0,0 0 0 0,0 0 0 1,0 5 0-1,0 4 0 0,0-4 0 0,0-1 0 1,0-5 0-1,0 1 0 0,0 9 0 1,0-10 0-1,0 7 0 0,0-3 0 0,0 3 0 1,0 20 0-1,0 1 0 0,1-14 0 1,-2 0 0-1,-11 9 0 0,0 0 0 0,9-8 0 1,0 1 0-1,-9 7 0 0,1 0 0 1,10-8 0-1,2-2 0 0,-13-8 0 0,0-2 0 1,9-4 0-1,0 1 0 0,-9 3 0 1,1 2 0-1,9 1 0 0,4 4 0 0,-2 17 0 1,0 1 0-1,0-6 0 0,0 2 0 1,0 7 0-1,0 1 0 0,0-26 0 0,0 8 0 1,0 12 0-1,0 0 0 0,0-15 0 1,-2 14 0-1,4 2 0 0,21-13 0 0,-17 15 0 1,18 17 0-1,-1 24 0 0,7 0 0 1,22 0 0-1,7 0 0 0,-14 0 0 0,2 0 0 1,8 0 0-1,8 0 0 0,-5 0 0 1,0 0 0-1,-1 0 0 0,-7 0 0 0,3 0 0 1,-4 0 0-1,6 0 0 0,-1 0 0 1,11 0 0-1,0 0 0 0,-10 0 0 0,-2 0 0 1,-6 0 0-1,0 0 0 0,10 0 0 1,-2 0 0-1,-12 0 0 0,-1 0 0 0,5 0 0 1,0 0 0-1,10 0 0 0,-2 0 0 1,-12-1 0-1,-1 2 0 0,17 10 0 0,0 2 0 1,-11-12 0-1,-2 3 0 0,7 26 0 1,-3-1 0-1,21-20 0 0,-15 21 0 0,-1-1 0 1,7-23 0-1,-8 17 0 0,4 1 0 1,1-22 0-1,-1 2 0 0,-13 19 0 0,1 1 0 1,29-20 0-1,-3-2 0 0,-10 21 0 1,-8-21 0-1,4-4 0 0,-10 2 0 0,-2 0 0 1,-4 0 0-1,1 0 0 0,14 0 0 1,-2 0 0-1,4 0 0 0,-5 0 0 0,3 0 0 1,-13 0 0-1,-2 0 0 0,4 0 0 1,2 0 0-1,9 0 0 0,-3 0 0 0,8 0 0 1,-7 0 0-1,2 0 0 0,-10 0 0 1,0 0 0-1,6 0 0 0,3 0 0 0,8 0 0 1,1 0 0-1,-10 0 0 0,-1 0 0 1,11 0 0-1,-1 0 0 0,-9 0 0 0,-1 0 0 1,5 0 0-1,0 0 0 0,0 0 0 1,-1 0 0-1,-4 0 0 0,1 0 0 0,-5 0 0 1,3 0 0-1,-3 0 0 0,7 1 0 1,1-2 0-1,-1-5 0 0,4-4 0 0,-3 3 0 1,0 5 0-1,-1-2 0 0,-7-10 0 0,2-5 0 1,-2 5 0-1,5 10 0 0,-1 2 0 1,10-10 0-1,2 0 0 0,-1 11 0 0,2 2 0 1,1-1 0-1,-1 0 0 0,-12 2 0 1,-1-4 0-1,4-9 0 0,-4-1 0 0,4 6 0 1,-3-4 0-1,2-4 0 0,-14-4 0 1,-1 1 0-1,5 12 0 0,0 1 0 0,11-12 0 1,-4-3 0-1,8-5 0 0,-6 23 0 1,0-3 0-1,-21-20 0 0,0 1 0 0,17 20 0 1,-1 0 0-1,-16-21 0 0,1 1 0 1,18 18 0-1,3 4 0 0,-14-11 0 0,0 0 0 1,3 12 0-1,2 0 0 0,8-11 0 1,-1-1 0-1,-12 9 0 0,0 0 0 0,3-9 0 1,2 0 0-1,7 11 0 0,1 2 0 1,-2-1 0-1,1 0 0 0,11 0 0 0,3 0 0 1,-17 0 0-1,1 0 0 0,-2 0 0 1,18-1 0-1,-3 2 0 0,1 11 0 0,-1 0 0 1,-2-9 0-1,1 0 0 0,1 9 0 1,0-1 0-1,2-9 0 0,0-4 0 0,-2 2 0 1,0 0 0-1,-1 0 0 0,-1 0 0 1,-10 0 0-1,1 0 0 0,-5 0 0 0,3 0 0 1,-3 0 0-1,7 0 0 0,1 0 0 1,13-2 0-1,-1 4 0 0,-22 10 0 0,-2 0 0 1,-6-10 0-1,-1 2 0 0,26 19 0 1,-12-23 0-1,0 0 0 0,-10 11 0 0,2 2 0 1,17-7 0-1,-16 17 0 0,-4 1 0 1,-13-19 0-1,-3 22 0 0,-5 5 0 0,-15 1 0 1,23 8 0-1,1 6 0 0,-24-1 0 1,-3 2 0-1,15 5 0 0,-1 3 0 0,-15 2 0 1,-4 1 0-1,2 0 0 0,0 0 0 1,0-5 0-1,0 1 0 0,0 10 0 0,0-1 0 1,0-21 0-1,0-1 0 0,0 15 0 1,0-2 0-1,0 15 0 0,0-19 0 0,0 1 0 1,0-4 0-1,0-2 0 0,2 1 0 1,-4 1 0-1,-15 4 0 0,-1-2 0 0,9 21 0 1,-9-33 0-1,1 0 0 0,17 27 0 1,0-33 0-1,0 4 0 0,0-13 0 0,0 7 0 1,0-1 0-1,0 18 0 0,0-41 0 1,0 17 0-1,0 1 0 0,0-18 0 0,0 53 0 1,0-51 0-1,0 28 0 0,0-36 0 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285F-A593-D0AB-C794-A7998FB7C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40EC8-AD2E-E7FB-3095-98DF3C44D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2D68-53CB-8437-D736-ED1E804C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780E1-F6FD-596C-A2AC-C0D0EA33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C069-8A7F-324A-9B96-AC42E113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B0D0-B126-ED8A-9AD5-5350F056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36052-92C1-F23F-B3B6-0D323F18A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1E53-FA88-3547-30E0-6BE82B7F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BB6B0-F6BF-B33E-75D5-C16A30C6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A7BD-B203-905A-DB58-C19EC7CB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06D23-D78C-9D90-B32B-EC8687000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AE7A3-74EF-D50D-0A7C-15331DCEB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3585-C21C-F0E0-8CC7-D23A6503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CCB3-0E47-ECD6-DB0D-0385B2CF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AA0E-7008-99F7-951B-CCAAFB97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859D-B911-757A-6D85-B7AC9725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92B55-5AF4-B1B4-A89F-E7906748A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FADA3-B0B1-9C48-A0DE-E5ED91E7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7A43-2D03-7EA6-0946-5A8B71AB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B728-80E9-72B0-BD6C-6F288438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7BC5-D2D1-7C29-027A-398B394D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D3DFB-6BF2-0FEF-DDFA-04063181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2212B-59BC-818C-DD97-EC143FE3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47BE-2F8D-08C4-2F08-894060B2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B539-61A6-2CAA-D66F-9D7F7F20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2B15-E8E3-511A-4C44-03BBC2F3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713C-9BFA-4C27-7142-70AB08142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52EF-E83A-AF4B-6CD8-D390FAE03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E360A-812C-83FF-55A9-E78EB9C0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5D6A2-447C-E4A5-CABF-39EC9619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E25D5-D040-ADD2-AFE9-48760CC3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2973-296D-F43A-D044-86DC454E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94650-EDFE-5369-D1EA-D155E1C54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6554C-C937-83D0-A02B-ED8F5DC9E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5FA77-CE12-F01B-A6F7-E2CDBB615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65840-1E48-EECE-CCDE-A33A0FE68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F98CA-5C00-660A-420D-19FD294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7FF56-9F76-DCEA-A6EA-57B1F7C7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4886D-5779-A163-BF45-E287DE55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5326-EEC9-8E4E-FB60-FE5BB62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7AFD8-7129-8C37-DC65-10C11B4C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85C9D-C9E4-3D4F-840E-09332C4E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A5841-C098-A19D-85AA-F83CB213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716F9-29B4-7F40-4E06-523C7FD2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B246B-7B82-D3C0-59EA-66597048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1550-AD75-9E0C-D87A-728CF942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D953-E2E5-3B71-838A-BD4FBF06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D422-49D9-A92B-65B5-6E88D0CB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5696D-7AC0-DCA8-8030-6D9C2177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9203C-21A8-04E1-529C-C9A6EF53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F1473-0597-EFAB-0263-84107340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86B52-3C81-4832-5670-DD8AB657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CEFF-4E68-D6D7-5105-94E2F6C9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C2572-3D42-F45C-5915-39B9CC16F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DE975-80CE-EEDF-A077-85043A4F3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B7926-1F9C-D134-984B-7465CE64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5E0CD-D2F1-A493-5105-2707D120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06C5A-5622-1AF0-95B8-CDFB5F04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1B781-C198-75C7-BE40-FA7C9A23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D61BC-D41D-94A8-C61C-A240B027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625E-AD83-83E0-1DFD-ABB17BE15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D193-9B0B-0A48-8E75-3F8D8253C91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7973-AA1F-114A-F90B-A1E33EC6D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2753-429F-CDB8-A401-84C797235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11/relationships/inkAction" Target="../ink/inkAction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e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microsoft.com/office/2011/relationships/inkAction" Target="../ink/inkAction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8.png"/><Relationship Id="rId50" Type="http://schemas.openxmlformats.org/officeDocument/2006/relationships/customXml" Target="../ink/ink25.xml"/><Relationship Id="rId55" Type="http://schemas.openxmlformats.org/officeDocument/2006/relationships/image" Target="../media/image32.png"/><Relationship Id="rId6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3.png"/><Relationship Id="rId40" Type="http://schemas.openxmlformats.org/officeDocument/2006/relationships/customXml" Target="../ink/ink20.xm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8" Type="http://schemas.openxmlformats.org/officeDocument/2006/relationships/customXml" Target="../ink/ink29.xml"/><Relationship Id="rId5" Type="http://schemas.openxmlformats.org/officeDocument/2006/relationships/image" Target="../media/image7.png"/><Relationship Id="rId61" Type="http://schemas.openxmlformats.org/officeDocument/2006/relationships/image" Target="../media/image35.png"/><Relationship Id="rId19" Type="http://schemas.openxmlformats.org/officeDocument/2006/relationships/image" Target="../media/image1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8.png"/><Relationship Id="rId30" Type="http://schemas.openxmlformats.org/officeDocument/2006/relationships/customXml" Target="../ink/ink15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image" Target="../media/image2.emf"/><Relationship Id="rId8" Type="http://schemas.openxmlformats.org/officeDocument/2006/relationships/customXml" Target="../ink/ink4.xml"/><Relationship Id="rId51" Type="http://schemas.openxmlformats.org/officeDocument/2006/relationships/image" Target="../media/image30.png"/><Relationship Id="rId3" Type="http://schemas.openxmlformats.org/officeDocument/2006/relationships/image" Target="../media/image6.png"/><Relationship Id="rId12" Type="http://schemas.openxmlformats.org/officeDocument/2006/relationships/customXml" Target="../ink/ink6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4.png"/><Relationship Id="rId20" Type="http://schemas.openxmlformats.org/officeDocument/2006/relationships/customXml" Target="../ink/ink10.xml"/><Relationship Id="rId41" Type="http://schemas.openxmlformats.org/officeDocument/2006/relationships/image" Target="../media/image25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customXml" Target="../ink/ink5.xml"/><Relationship Id="rId31" Type="http://schemas.openxmlformats.org/officeDocument/2006/relationships/image" Target="../media/image20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customXml" Target="../ink/ink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39" Type="http://schemas.openxmlformats.org/officeDocument/2006/relationships/image" Target="../media/image55.png"/><Relationship Id="rId21" Type="http://schemas.openxmlformats.org/officeDocument/2006/relationships/image" Target="../media/image46.png"/><Relationship Id="rId34" Type="http://schemas.openxmlformats.org/officeDocument/2006/relationships/customXml" Target="../ink/ink48.xml"/><Relationship Id="rId42" Type="http://schemas.openxmlformats.org/officeDocument/2006/relationships/customXml" Target="../ink/ink52.xml"/><Relationship Id="rId47" Type="http://schemas.openxmlformats.org/officeDocument/2006/relationships/image" Target="../media/image59.png"/><Relationship Id="rId50" Type="http://schemas.openxmlformats.org/officeDocument/2006/relationships/customXml" Target="../ink/ink56.xml"/><Relationship Id="rId55" Type="http://schemas.openxmlformats.org/officeDocument/2006/relationships/image" Target="../media/image63.png"/><Relationship Id="rId7" Type="http://schemas.openxmlformats.org/officeDocument/2006/relationships/image" Target="../media/image39.png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29" Type="http://schemas.openxmlformats.org/officeDocument/2006/relationships/image" Target="../media/image50.png"/><Relationship Id="rId11" Type="http://schemas.openxmlformats.org/officeDocument/2006/relationships/image" Target="../media/image41.png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37" Type="http://schemas.openxmlformats.org/officeDocument/2006/relationships/image" Target="../media/image54.png"/><Relationship Id="rId40" Type="http://schemas.openxmlformats.org/officeDocument/2006/relationships/customXml" Target="../ink/ink51.xml"/><Relationship Id="rId45" Type="http://schemas.openxmlformats.org/officeDocument/2006/relationships/image" Target="../media/image58.png"/><Relationship Id="rId53" Type="http://schemas.openxmlformats.org/officeDocument/2006/relationships/image" Target="../media/image62.png"/><Relationship Id="rId58" Type="http://schemas.openxmlformats.org/officeDocument/2006/relationships/customXml" Target="../ink/ink60.xml"/><Relationship Id="rId5" Type="http://schemas.openxmlformats.org/officeDocument/2006/relationships/image" Target="../media/image38.png"/><Relationship Id="rId61" Type="http://schemas.openxmlformats.org/officeDocument/2006/relationships/image" Target="../media/image66.png"/><Relationship Id="rId19" Type="http://schemas.openxmlformats.org/officeDocument/2006/relationships/image" Target="../media/image45.png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49.png"/><Relationship Id="rId30" Type="http://schemas.openxmlformats.org/officeDocument/2006/relationships/customXml" Target="../ink/ink46.xml"/><Relationship Id="rId35" Type="http://schemas.openxmlformats.org/officeDocument/2006/relationships/image" Target="../media/image53.png"/><Relationship Id="rId43" Type="http://schemas.openxmlformats.org/officeDocument/2006/relationships/image" Target="../media/image57.png"/><Relationship Id="rId48" Type="http://schemas.openxmlformats.org/officeDocument/2006/relationships/customXml" Target="../ink/ink55.xml"/><Relationship Id="rId56" Type="http://schemas.openxmlformats.org/officeDocument/2006/relationships/customXml" Target="../ink/ink59.xml"/><Relationship Id="rId8" Type="http://schemas.openxmlformats.org/officeDocument/2006/relationships/customXml" Target="../ink/ink35.xml"/><Relationship Id="rId51" Type="http://schemas.openxmlformats.org/officeDocument/2006/relationships/image" Target="../media/image61.png"/><Relationship Id="rId3" Type="http://schemas.openxmlformats.org/officeDocument/2006/relationships/image" Target="../media/image37.png"/><Relationship Id="rId12" Type="http://schemas.openxmlformats.org/officeDocument/2006/relationships/customXml" Target="../ink/ink37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33" Type="http://schemas.openxmlformats.org/officeDocument/2006/relationships/image" Target="../media/image52.png"/><Relationship Id="rId38" Type="http://schemas.openxmlformats.org/officeDocument/2006/relationships/customXml" Target="../ink/ink50.xml"/><Relationship Id="rId46" Type="http://schemas.openxmlformats.org/officeDocument/2006/relationships/customXml" Target="../ink/ink54.xml"/><Relationship Id="rId59" Type="http://schemas.openxmlformats.org/officeDocument/2006/relationships/image" Target="../media/image65.png"/><Relationship Id="rId20" Type="http://schemas.openxmlformats.org/officeDocument/2006/relationships/customXml" Target="../ink/ink41.xml"/><Relationship Id="rId41" Type="http://schemas.openxmlformats.org/officeDocument/2006/relationships/image" Target="../media/image56.png"/><Relationship Id="rId54" Type="http://schemas.openxmlformats.org/officeDocument/2006/relationships/customXml" Target="../ink/ink58.xml"/><Relationship Id="rId6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customXml" Target="../ink/ink45.xml"/><Relationship Id="rId36" Type="http://schemas.openxmlformats.org/officeDocument/2006/relationships/customXml" Target="../ink/ink49.xml"/><Relationship Id="rId49" Type="http://schemas.openxmlformats.org/officeDocument/2006/relationships/image" Target="../media/image60.png"/><Relationship Id="rId57" Type="http://schemas.openxmlformats.org/officeDocument/2006/relationships/image" Target="../media/image64.png"/><Relationship Id="rId10" Type="http://schemas.openxmlformats.org/officeDocument/2006/relationships/customXml" Target="../ink/ink36.xml"/><Relationship Id="rId31" Type="http://schemas.openxmlformats.org/officeDocument/2006/relationships/image" Target="../media/image51.png"/><Relationship Id="rId44" Type="http://schemas.openxmlformats.org/officeDocument/2006/relationships/customXml" Target="../ink/ink53.xml"/><Relationship Id="rId52" Type="http://schemas.openxmlformats.org/officeDocument/2006/relationships/customXml" Target="../ink/ink57.xml"/><Relationship Id="rId60" Type="http://schemas.openxmlformats.org/officeDocument/2006/relationships/customXml" Target="../ink/ink61.xml"/><Relationship Id="rId4" Type="http://schemas.openxmlformats.org/officeDocument/2006/relationships/customXml" Target="../ink/ink33.xml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4.xml"/><Relationship Id="rId21" Type="http://schemas.openxmlformats.org/officeDocument/2006/relationships/image" Target="../media/image76.png"/><Relationship Id="rId42" Type="http://schemas.openxmlformats.org/officeDocument/2006/relationships/customXml" Target="../ink/ink82.xml"/><Relationship Id="rId47" Type="http://schemas.openxmlformats.org/officeDocument/2006/relationships/image" Target="../media/image89.png"/><Relationship Id="rId63" Type="http://schemas.openxmlformats.org/officeDocument/2006/relationships/image" Target="../media/image97.png"/><Relationship Id="rId68" Type="http://schemas.openxmlformats.org/officeDocument/2006/relationships/customXml" Target="../ink/ink95.xml"/><Relationship Id="rId2" Type="http://schemas.openxmlformats.org/officeDocument/2006/relationships/customXml" Target="../ink/ink62.xml"/><Relationship Id="rId16" Type="http://schemas.openxmlformats.org/officeDocument/2006/relationships/customXml" Target="../ink/ink69.xml"/><Relationship Id="rId29" Type="http://schemas.openxmlformats.org/officeDocument/2006/relationships/image" Target="../media/image80.png"/><Relationship Id="rId11" Type="http://schemas.openxmlformats.org/officeDocument/2006/relationships/image" Target="../media/image71.png"/><Relationship Id="rId24" Type="http://schemas.openxmlformats.org/officeDocument/2006/relationships/customXml" Target="../ink/ink73.xml"/><Relationship Id="rId32" Type="http://schemas.openxmlformats.org/officeDocument/2006/relationships/customXml" Target="../ink/ink77.xml"/><Relationship Id="rId37" Type="http://schemas.openxmlformats.org/officeDocument/2006/relationships/image" Target="../media/image84.png"/><Relationship Id="rId40" Type="http://schemas.openxmlformats.org/officeDocument/2006/relationships/customXml" Target="../ink/ink81.xml"/><Relationship Id="rId45" Type="http://schemas.openxmlformats.org/officeDocument/2006/relationships/image" Target="../media/image88.png"/><Relationship Id="rId53" Type="http://schemas.openxmlformats.org/officeDocument/2006/relationships/image" Target="../media/image92.png"/><Relationship Id="rId58" Type="http://schemas.openxmlformats.org/officeDocument/2006/relationships/customXml" Target="../ink/ink90.xml"/><Relationship Id="rId66" Type="http://schemas.openxmlformats.org/officeDocument/2006/relationships/customXml" Target="../ink/ink94.xml"/><Relationship Id="rId74" Type="http://schemas.openxmlformats.org/officeDocument/2006/relationships/customXml" Target="../ink/ink98.xml"/><Relationship Id="rId5" Type="http://schemas.openxmlformats.org/officeDocument/2006/relationships/image" Target="../media/image68.png"/><Relationship Id="rId61" Type="http://schemas.openxmlformats.org/officeDocument/2006/relationships/image" Target="../media/image96.png"/><Relationship Id="rId19" Type="http://schemas.openxmlformats.org/officeDocument/2006/relationships/image" Target="../media/image75.png"/><Relationship Id="rId14" Type="http://schemas.openxmlformats.org/officeDocument/2006/relationships/customXml" Target="../ink/ink68.xml"/><Relationship Id="rId22" Type="http://schemas.openxmlformats.org/officeDocument/2006/relationships/customXml" Target="../ink/ink72.xml"/><Relationship Id="rId27" Type="http://schemas.openxmlformats.org/officeDocument/2006/relationships/image" Target="../media/image79.png"/><Relationship Id="rId30" Type="http://schemas.openxmlformats.org/officeDocument/2006/relationships/customXml" Target="../ink/ink76.xml"/><Relationship Id="rId35" Type="http://schemas.openxmlformats.org/officeDocument/2006/relationships/image" Target="../media/image83.png"/><Relationship Id="rId43" Type="http://schemas.openxmlformats.org/officeDocument/2006/relationships/image" Target="../media/image87.png"/><Relationship Id="rId48" Type="http://schemas.openxmlformats.org/officeDocument/2006/relationships/customXml" Target="../ink/ink85.xml"/><Relationship Id="rId56" Type="http://schemas.openxmlformats.org/officeDocument/2006/relationships/customXml" Target="../ink/ink89.xml"/><Relationship Id="rId64" Type="http://schemas.openxmlformats.org/officeDocument/2006/relationships/customXml" Target="../ink/ink93.xml"/><Relationship Id="rId69" Type="http://schemas.openxmlformats.org/officeDocument/2006/relationships/image" Target="../media/image100.png"/><Relationship Id="rId8" Type="http://schemas.openxmlformats.org/officeDocument/2006/relationships/customXml" Target="../ink/ink65.xml"/><Relationship Id="rId51" Type="http://schemas.openxmlformats.org/officeDocument/2006/relationships/image" Target="../media/image91.png"/><Relationship Id="rId72" Type="http://schemas.openxmlformats.org/officeDocument/2006/relationships/customXml" Target="../ink/ink97.xml"/><Relationship Id="rId3" Type="http://schemas.openxmlformats.org/officeDocument/2006/relationships/image" Target="../media/image67.png"/><Relationship Id="rId12" Type="http://schemas.openxmlformats.org/officeDocument/2006/relationships/customXml" Target="../ink/ink67.xml"/><Relationship Id="rId17" Type="http://schemas.openxmlformats.org/officeDocument/2006/relationships/image" Target="../media/image74.png"/><Relationship Id="rId25" Type="http://schemas.openxmlformats.org/officeDocument/2006/relationships/image" Target="../media/image78.png"/><Relationship Id="rId33" Type="http://schemas.openxmlformats.org/officeDocument/2006/relationships/image" Target="../media/image82.png"/><Relationship Id="rId38" Type="http://schemas.openxmlformats.org/officeDocument/2006/relationships/customXml" Target="../ink/ink80.xml"/><Relationship Id="rId46" Type="http://schemas.openxmlformats.org/officeDocument/2006/relationships/customXml" Target="../ink/ink84.xml"/><Relationship Id="rId59" Type="http://schemas.openxmlformats.org/officeDocument/2006/relationships/image" Target="../media/image95.png"/><Relationship Id="rId67" Type="http://schemas.openxmlformats.org/officeDocument/2006/relationships/image" Target="../media/image99.png"/><Relationship Id="rId20" Type="http://schemas.openxmlformats.org/officeDocument/2006/relationships/customXml" Target="../ink/ink71.xml"/><Relationship Id="rId41" Type="http://schemas.openxmlformats.org/officeDocument/2006/relationships/image" Target="../media/image86.png"/><Relationship Id="rId54" Type="http://schemas.openxmlformats.org/officeDocument/2006/relationships/customXml" Target="../ink/ink88.xml"/><Relationship Id="rId62" Type="http://schemas.openxmlformats.org/officeDocument/2006/relationships/customXml" Target="../ink/ink92.xml"/><Relationship Id="rId70" Type="http://schemas.openxmlformats.org/officeDocument/2006/relationships/customXml" Target="../ink/ink96.xml"/><Relationship Id="rId75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5" Type="http://schemas.openxmlformats.org/officeDocument/2006/relationships/image" Target="../media/image73.png"/><Relationship Id="rId23" Type="http://schemas.openxmlformats.org/officeDocument/2006/relationships/image" Target="../media/image77.png"/><Relationship Id="rId28" Type="http://schemas.openxmlformats.org/officeDocument/2006/relationships/customXml" Target="../ink/ink75.xml"/><Relationship Id="rId36" Type="http://schemas.openxmlformats.org/officeDocument/2006/relationships/customXml" Target="../ink/ink79.xml"/><Relationship Id="rId49" Type="http://schemas.openxmlformats.org/officeDocument/2006/relationships/image" Target="../media/image90.png"/><Relationship Id="rId57" Type="http://schemas.openxmlformats.org/officeDocument/2006/relationships/image" Target="../media/image94.png"/><Relationship Id="rId10" Type="http://schemas.openxmlformats.org/officeDocument/2006/relationships/customXml" Target="../ink/ink66.xml"/><Relationship Id="rId31" Type="http://schemas.openxmlformats.org/officeDocument/2006/relationships/image" Target="../media/image81.png"/><Relationship Id="rId44" Type="http://schemas.openxmlformats.org/officeDocument/2006/relationships/customXml" Target="../ink/ink83.xml"/><Relationship Id="rId52" Type="http://schemas.openxmlformats.org/officeDocument/2006/relationships/customXml" Target="../ink/ink87.xml"/><Relationship Id="rId60" Type="http://schemas.openxmlformats.org/officeDocument/2006/relationships/customXml" Target="../ink/ink91.xml"/><Relationship Id="rId65" Type="http://schemas.openxmlformats.org/officeDocument/2006/relationships/image" Target="../media/image98.png"/><Relationship Id="rId73" Type="http://schemas.openxmlformats.org/officeDocument/2006/relationships/image" Target="../media/image102.png"/><Relationship Id="rId4" Type="http://schemas.openxmlformats.org/officeDocument/2006/relationships/customXml" Target="../ink/ink63.xml"/><Relationship Id="rId9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customXml" Target="../ink/ink70.xml"/><Relationship Id="rId39" Type="http://schemas.openxmlformats.org/officeDocument/2006/relationships/image" Target="../media/image85.png"/><Relationship Id="rId34" Type="http://schemas.openxmlformats.org/officeDocument/2006/relationships/customXml" Target="../ink/ink78.xml"/><Relationship Id="rId50" Type="http://schemas.openxmlformats.org/officeDocument/2006/relationships/customXml" Target="../ink/ink86.xml"/><Relationship Id="rId55" Type="http://schemas.openxmlformats.org/officeDocument/2006/relationships/image" Target="../media/image93.png"/><Relationship Id="rId76" Type="http://schemas.openxmlformats.org/officeDocument/2006/relationships/image" Target="../media/image2.emf"/><Relationship Id="rId7" Type="http://schemas.openxmlformats.org/officeDocument/2006/relationships/image" Target="../media/image69.png"/><Relationship Id="rId71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53B648-F227-B1FD-8C0F-B531666B6715}"/>
              </a:ext>
            </a:extLst>
          </p:cNvPr>
          <p:cNvSpPr txBox="1"/>
          <p:nvPr/>
        </p:nvSpPr>
        <p:spPr>
          <a:xfrm>
            <a:off x="1533790" y="2705725"/>
            <a:ext cx="8348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Multiplying 2-digit by 2-digit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2A6D4-08CD-099E-755C-D622EA38E4FD}"/>
              </a:ext>
            </a:extLst>
          </p:cNvPr>
          <p:cNvSpPr txBox="1"/>
          <p:nvPr/>
        </p:nvSpPr>
        <p:spPr>
          <a:xfrm>
            <a:off x="2314576" y="850359"/>
            <a:ext cx="607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Maths Tutorial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A874E-43E5-AFF7-A5B2-72B62713E885}"/>
              </a:ext>
            </a:extLst>
          </p:cNvPr>
          <p:cNvSpPr txBox="1"/>
          <p:nvPr/>
        </p:nvSpPr>
        <p:spPr>
          <a:xfrm>
            <a:off x="2271711" y="4857750"/>
            <a:ext cx="615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(Please click on the speaker icon for a step-by-step explanation)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BFD38-518D-E733-3784-109814F7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2" y="334236"/>
            <a:ext cx="3697684" cy="19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47F5E7-21AC-EAF8-DEB0-C5169BFA745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85640" y="123840"/>
              <a:ext cx="4249440" cy="6563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47F5E7-21AC-EAF8-DEB0-C5169BFA74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80" y="114480"/>
                <a:ext cx="4268160" cy="65818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extLst>
              <a:ext uri="{FF2B5EF4-FFF2-40B4-BE49-F238E27FC236}">
                <a16:creationId xmlns:a16="http://schemas.microsoft.com/office/drawing/2014/main" id="{BA26BC36-05F7-A568-46C4-02EC94532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07F97B-CBA4-C484-A447-BC0AA867C629}"/>
              </a:ext>
            </a:extLst>
          </p:cNvPr>
          <p:cNvSpPr txBox="1"/>
          <p:nvPr/>
        </p:nvSpPr>
        <p:spPr>
          <a:xfrm>
            <a:off x="6489701" y="217487"/>
            <a:ext cx="607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Example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C27791-6ABD-841F-4548-731855C73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5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345"/>
    </mc:Choice>
    <mc:Fallback>
      <p:transition spd="slow" advTm="107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973D6A-BD29-31A3-3DCC-877B434AEFA7}"/>
              </a:ext>
            </a:extLst>
          </p:cNvPr>
          <p:cNvSpPr txBox="1"/>
          <p:nvPr/>
        </p:nvSpPr>
        <p:spPr>
          <a:xfrm>
            <a:off x="6489701" y="217487"/>
            <a:ext cx="607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Example 2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33C83A-293A-AC79-07C4-9089628448B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76440" y="762120"/>
              <a:ext cx="4410360" cy="542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33C83A-293A-AC79-07C4-9089628448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080" y="752760"/>
                <a:ext cx="4429080" cy="5438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udio 9">
            <a:extLst>
              <a:ext uri="{FF2B5EF4-FFF2-40B4-BE49-F238E27FC236}">
                <a16:creationId xmlns:a16="http://schemas.microsoft.com/office/drawing/2014/main" id="{ADC2DAFC-EF6C-5440-F0A8-80398FA6F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5E6830-724B-0EE7-90F6-1E76AE0AB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82"/>
    </mc:Choice>
    <mc:Fallback>
      <p:transition spd="slow" advTm="99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7A70-53BF-692D-F8B8-24C1FE4B4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36 x 25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82 x 31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76 x 54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EB3308-2FF1-CFB0-2853-21A64CC11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Practice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1EA2-06D6-E938-2F1F-C66F24860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7A70-53BF-692D-F8B8-24C1FE4B4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36 x 25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EB3308-2FF1-CFB0-2853-21A64CC11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Modelled Answers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6C2450-3F0E-66C1-FE05-ABC5910D2504}"/>
              </a:ext>
            </a:extLst>
          </p:cNvPr>
          <p:cNvGrpSpPr/>
          <p:nvPr/>
        </p:nvGrpSpPr>
        <p:grpSpPr>
          <a:xfrm>
            <a:off x="6528960" y="1772730"/>
            <a:ext cx="845280" cy="648360"/>
            <a:chOff x="6528960" y="1772730"/>
            <a:chExt cx="845280" cy="64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306675-F269-1F65-B686-28377E716D49}"/>
                    </a:ext>
                  </a:extLst>
                </p14:cNvPr>
                <p14:cNvContentPartPr/>
                <p14:nvPr/>
              </p14:nvContentPartPr>
              <p14:xfrm>
                <a:off x="6528960" y="1772730"/>
                <a:ext cx="412560" cy="648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306675-F269-1F65-B686-28377E716D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19960" y="1763730"/>
                  <a:ext cx="43020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5A8050-2C37-AB83-4E4F-55EB2E70F9FA}"/>
                    </a:ext>
                  </a:extLst>
                </p14:cNvPr>
                <p14:cNvContentPartPr/>
                <p14:nvPr/>
              </p14:nvContentPartPr>
              <p14:xfrm>
                <a:off x="7076160" y="1786770"/>
                <a:ext cx="298080" cy="549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5A8050-2C37-AB83-4E4F-55EB2E70F9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67520" y="1777770"/>
                  <a:ext cx="315720" cy="56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28D4C5-085D-5C6D-E5A4-6123D946291A}"/>
              </a:ext>
            </a:extLst>
          </p:cNvPr>
          <p:cNvGrpSpPr/>
          <p:nvPr/>
        </p:nvGrpSpPr>
        <p:grpSpPr>
          <a:xfrm>
            <a:off x="5941440" y="2623410"/>
            <a:ext cx="1497600" cy="514800"/>
            <a:chOff x="5941440" y="2623410"/>
            <a:chExt cx="149760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F5A480-5625-9719-1961-DB958B99F52E}"/>
                    </a:ext>
                  </a:extLst>
                </p14:cNvPr>
                <p14:cNvContentPartPr/>
                <p14:nvPr/>
              </p14:nvContentPartPr>
              <p14:xfrm>
                <a:off x="5941440" y="2803770"/>
                <a:ext cx="426960" cy="253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F5A480-5625-9719-1961-DB958B99F52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2440" y="2795130"/>
                  <a:ext cx="444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D8D51C-9F11-FF3B-ED80-779F562F6320}"/>
                    </a:ext>
                  </a:extLst>
                </p14:cNvPr>
                <p14:cNvContentPartPr/>
                <p14:nvPr/>
              </p14:nvContentPartPr>
              <p14:xfrm>
                <a:off x="6121080" y="2723490"/>
                <a:ext cx="192600" cy="369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D8D51C-9F11-FF3B-ED80-779F562F63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12440" y="2714850"/>
                  <a:ext cx="2102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B135AC-F717-4F43-FF71-FF1226A9DCC3}"/>
                    </a:ext>
                  </a:extLst>
                </p14:cNvPr>
                <p14:cNvContentPartPr/>
                <p14:nvPr/>
              </p14:nvContentPartPr>
              <p14:xfrm>
                <a:off x="6536160" y="2623410"/>
                <a:ext cx="372240" cy="514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B135AC-F717-4F43-FF71-FF1226A9DC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27520" y="2614410"/>
                  <a:ext cx="3898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B01286-ECE4-1E4E-601D-C809A463E53B}"/>
                    </a:ext>
                  </a:extLst>
                </p14:cNvPr>
                <p14:cNvContentPartPr/>
                <p14:nvPr/>
              </p14:nvContentPartPr>
              <p14:xfrm>
                <a:off x="7146000" y="2632410"/>
                <a:ext cx="293040" cy="488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B01286-ECE4-1E4E-601D-C809A463E5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7360" y="2623770"/>
                  <a:ext cx="310680" cy="50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7E05B7-DB5A-1708-ACDB-5E42A63472DE}"/>
                  </a:ext>
                </a:extLst>
              </p14:cNvPr>
              <p14:cNvContentPartPr/>
              <p14:nvPr/>
            </p14:nvContentPartPr>
            <p14:xfrm>
              <a:off x="5185080" y="3435570"/>
              <a:ext cx="2302560" cy="97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7E05B7-DB5A-1708-ACDB-5E42A63472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76080" y="3426570"/>
                <a:ext cx="2320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F60910-AB55-330E-F8E3-F0C43CE3405F}"/>
                  </a:ext>
                </a:extLst>
              </p14:cNvPr>
              <p14:cNvContentPartPr/>
              <p14:nvPr/>
            </p14:nvContentPartPr>
            <p14:xfrm>
              <a:off x="5265000" y="4050810"/>
              <a:ext cx="2442240" cy="73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F60910-AB55-330E-F8E3-F0C43CE340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56360" y="4041810"/>
                <a:ext cx="24598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6BA8F3-77D0-6700-67FA-3DA3FD4259D6}"/>
                  </a:ext>
                </a:extLst>
              </p14:cNvPr>
              <p14:cNvContentPartPr/>
              <p14:nvPr/>
            </p14:nvContentPartPr>
            <p14:xfrm>
              <a:off x="6987600" y="1604970"/>
              <a:ext cx="703080" cy="1649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6BA8F3-77D0-6700-67FA-3DA3FD4259D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78600" y="1595970"/>
                <a:ext cx="720720" cy="16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FCE66BC-7F3F-63A4-4015-C467AFB65BF8}"/>
                  </a:ext>
                </a:extLst>
              </p14:cNvPr>
              <p14:cNvContentPartPr/>
              <p14:nvPr/>
            </p14:nvContentPartPr>
            <p14:xfrm>
              <a:off x="6482880" y="1709730"/>
              <a:ext cx="1171080" cy="1523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FCE66BC-7F3F-63A4-4015-C467AFB65BF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73880" y="1700730"/>
                <a:ext cx="1188720" cy="15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B872FA0-8BCE-6076-CA65-76D91B3DF71E}"/>
              </a:ext>
            </a:extLst>
          </p:cNvPr>
          <p:cNvGrpSpPr/>
          <p:nvPr/>
        </p:nvGrpSpPr>
        <p:grpSpPr>
          <a:xfrm>
            <a:off x="6143400" y="3630690"/>
            <a:ext cx="1393920" cy="916920"/>
            <a:chOff x="6143400" y="3630690"/>
            <a:chExt cx="1393920" cy="91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589D38A-302F-08FB-B7C9-81424EB32053}"/>
                    </a:ext>
                  </a:extLst>
                </p14:cNvPr>
                <p14:cNvContentPartPr/>
                <p14:nvPr/>
              </p14:nvContentPartPr>
              <p14:xfrm>
                <a:off x="7231320" y="3660210"/>
                <a:ext cx="306000" cy="288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589D38A-302F-08FB-B7C9-81424EB320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22320" y="3651570"/>
                  <a:ext cx="3236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0A200E-0078-C363-7244-941723599CFD}"/>
                    </a:ext>
                  </a:extLst>
                </p14:cNvPr>
                <p14:cNvContentPartPr/>
                <p14:nvPr/>
              </p14:nvContentPartPr>
              <p14:xfrm>
                <a:off x="6773040" y="4272210"/>
                <a:ext cx="182160" cy="275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0A200E-0078-C363-7244-941723599C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64400" y="4263570"/>
                  <a:ext cx="199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B07FB6-F569-9083-4287-8BCED8268071}"/>
                    </a:ext>
                  </a:extLst>
                </p14:cNvPr>
                <p14:cNvContentPartPr/>
                <p14:nvPr/>
              </p14:nvContentPartPr>
              <p14:xfrm>
                <a:off x="6707160" y="3637890"/>
                <a:ext cx="229680" cy="468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B07FB6-F569-9083-4287-8BCED82680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98160" y="3629250"/>
                  <a:ext cx="2473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120194-F6FA-355D-0F32-9C2DB779BFB9}"/>
                    </a:ext>
                  </a:extLst>
                </p14:cNvPr>
                <p14:cNvContentPartPr/>
                <p14:nvPr/>
              </p14:nvContentPartPr>
              <p14:xfrm>
                <a:off x="6143400" y="3630690"/>
                <a:ext cx="9360" cy="378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120194-F6FA-355D-0F32-9C2DB779BFB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34760" y="3621690"/>
                  <a:ext cx="270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F8561B-FCF7-59ED-D97E-4227216A341B}"/>
                    </a:ext>
                  </a:extLst>
                </p14:cNvPr>
                <p14:cNvContentPartPr/>
                <p14:nvPr/>
              </p14:nvContentPartPr>
              <p14:xfrm>
                <a:off x="6760800" y="4274730"/>
                <a:ext cx="171720" cy="266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F8561B-FCF7-59ED-D97E-4227216A34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52160" y="4265730"/>
                  <a:ext cx="18936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5B3D4C6-ABD7-6CB4-B8B7-A8C21915DE0F}"/>
                  </a:ext>
                </a:extLst>
              </p14:cNvPr>
              <p14:cNvContentPartPr/>
              <p14:nvPr/>
            </p14:nvContentPartPr>
            <p14:xfrm>
              <a:off x="6439320" y="1646370"/>
              <a:ext cx="1150560" cy="1654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5B3D4C6-ABD7-6CB4-B8B7-A8C21915DE0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0680" y="1637370"/>
                <a:ext cx="1168200" cy="167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3D65109-DB84-9962-B3AE-66AF37B5BD30}"/>
              </a:ext>
            </a:extLst>
          </p:cNvPr>
          <p:cNvGrpSpPr/>
          <p:nvPr/>
        </p:nvGrpSpPr>
        <p:grpSpPr>
          <a:xfrm>
            <a:off x="5077080" y="4266810"/>
            <a:ext cx="2615040" cy="1000080"/>
            <a:chOff x="5077080" y="4266810"/>
            <a:chExt cx="2615040" cy="10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24A5D5-60B0-9EBD-FFEB-E7566EE533F4}"/>
                    </a:ext>
                  </a:extLst>
                </p14:cNvPr>
                <p14:cNvContentPartPr/>
                <p14:nvPr/>
              </p14:nvContentPartPr>
              <p14:xfrm>
                <a:off x="5077080" y="4771890"/>
                <a:ext cx="2615040" cy="136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24A5D5-60B0-9EBD-FFEB-E7566EE533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68440" y="4763250"/>
                  <a:ext cx="2632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0344695-D5D5-B8DB-5151-95B152FCB725}"/>
                    </a:ext>
                  </a:extLst>
                </p14:cNvPr>
                <p14:cNvContentPartPr/>
                <p14:nvPr/>
              </p14:nvContentPartPr>
              <p14:xfrm>
                <a:off x="7291440" y="4266810"/>
                <a:ext cx="337320" cy="461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0344695-D5D5-B8DB-5151-95B152FCB7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82440" y="4258170"/>
                  <a:ext cx="3549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398CBA-F005-8278-2D1E-E4B938E8C6CF}"/>
                    </a:ext>
                  </a:extLst>
                </p14:cNvPr>
                <p14:cNvContentPartPr/>
                <p14:nvPr/>
              </p14:nvContentPartPr>
              <p14:xfrm>
                <a:off x="6761880" y="4583250"/>
                <a:ext cx="255960" cy="295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398CBA-F005-8278-2D1E-E4B938E8C6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53240" y="4574610"/>
                  <a:ext cx="273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61B4AE-AF56-5220-36D8-0FD84219CC38}"/>
                    </a:ext>
                  </a:extLst>
                </p14:cNvPr>
                <p14:cNvContentPartPr/>
                <p14:nvPr/>
              </p14:nvContentPartPr>
              <p14:xfrm>
                <a:off x="6158160" y="5031090"/>
                <a:ext cx="360" cy="235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61B4AE-AF56-5220-36D8-0FD84219CC3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49520" y="5022450"/>
                  <a:ext cx="1800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0E683D3-5B99-2477-8B66-774965DBACF0}"/>
                  </a:ext>
                </a:extLst>
              </p14:cNvPr>
              <p14:cNvContentPartPr/>
              <p14:nvPr/>
            </p14:nvContentPartPr>
            <p14:xfrm>
              <a:off x="6479640" y="1683450"/>
              <a:ext cx="583200" cy="18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0E683D3-5B99-2477-8B66-774965DBACF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71000" y="1674450"/>
                <a:ext cx="600840" cy="18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F2FAFF-2028-5500-AE42-6935AE603A43}"/>
                  </a:ext>
                </a:extLst>
              </p14:cNvPr>
              <p14:cNvContentPartPr/>
              <p14:nvPr/>
            </p14:nvContentPartPr>
            <p14:xfrm>
              <a:off x="6095880" y="5176170"/>
              <a:ext cx="17964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F2FAFF-2028-5500-AE42-6935AE603A4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86880" y="5167170"/>
                <a:ext cx="197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D33DC64-819E-7BE7-79AA-25D29DEEBC35}"/>
                  </a:ext>
                </a:extLst>
              </p14:cNvPr>
              <p14:cNvContentPartPr/>
              <p14:nvPr/>
            </p14:nvContentPartPr>
            <p14:xfrm>
              <a:off x="6033960" y="4289490"/>
              <a:ext cx="289080" cy="301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D33DC64-819E-7BE7-79AA-25D29DEEBC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24960" y="4280850"/>
                <a:ext cx="306720" cy="31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EBD5349-DF71-D49B-080D-BB511D34E2F5}"/>
              </a:ext>
            </a:extLst>
          </p:cNvPr>
          <p:cNvGrpSpPr/>
          <p:nvPr/>
        </p:nvGrpSpPr>
        <p:grpSpPr>
          <a:xfrm>
            <a:off x="4553640" y="3887370"/>
            <a:ext cx="347040" cy="456120"/>
            <a:chOff x="4553640" y="3887370"/>
            <a:chExt cx="347040" cy="4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14CE4D-C133-A7D6-7149-47B83859F59C}"/>
                    </a:ext>
                  </a:extLst>
                </p14:cNvPr>
                <p14:cNvContentPartPr/>
                <p14:nvPr/>
              </p14:nvContentPartPr>
              <p14:xfrm>
                <a:off x="4553640" y="4024890"/>
                <a:ext cx="34704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14CE4D-C133-A7D6-7149-47B83859F5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44640" y="4015890"/>
                  <a:ext cx="36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30A2DE-ABAC-A9FE-B497-94C80CDECF5F}"/>
                    </a:ext>
                  </a:extLst>
                </p14:cNvPr>
                <p14:cNvContentPartPr/>
                <p14:nvPr/>
              </p14:nvContentPartPr>
              <p14:xfrm>
                <a:off x="4751640" y="3887370"/>
                <a:ext cx="360" cy="456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30A2DE-ABAC-A9FE-B497-94C80CDECF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42640" y="3878730"/>
                  <a:ext cx="1800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9789933-32A8-2A94-3EE4-21B3225C1419}"/>
              </a:ext>
            </a:extLst>
          </p:cNvPr>
          <p:cNvGrpSpPr/>
          <p:nvPr/>
        </p:nvGrpSpPr>
        <p:grpSpPr>
          <a:xfrm>
            <a:off x="5061240" y="5048370"/>
            <a:ext cx="2985120" cy="699840"/>
            <a:chOff x="5061240" y="5048370"/>
            <a:chExt cx="2985120" cy="69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DA0CB8-0BEB-D27A-AA08-596EC3A0C963}"/>
                    </a:ext>
                  </a:extLst>
                </p14:cNvPr>
                <p14:cNvContentPartPr/>
                <p14:nvPr/>
              </p14:nvContentPartPr>
              <p14:xfrm>
                <a:off x="5061240" y="5673690"/>
                <a:ext cx="2985120" cy="74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DA0CB8-0BEB-D27A-AA08-596EC3A0C9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52600" y="5665050"/>
                  <a:ext cx="3002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AF168F5-FF94-DC5E-8DE6-3B5DC2DB7205}"/>
                    </a:ext>
                  </a:extLst>
                </p14:cNvPr>
                <p14:cNvContentPartPr/>
                <p14:nvPr/>
              </p14:nvContentPartPr>
              <p14:xfrm>
                <a:off x="7415280" y="5048370"/>
                <a:ext cx="410040" cy="444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AF168F5-FF94-DC5E-8DE6-3B5DC2DB72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06640" y="5039730"/>
                  <a:ext cx="4276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253D166-9524-10AE-DDA6-8CBECEBA6433}"/>
                    </a:ext>
                  </a:extLst>
                </p14:cNvPr>
                <p14:cNvContentPartPr/>
                <p14:nvPr/>
              </p14:nvContentPartPr>
              <p14:xfrm>
                <a:off x="6706800" y="5186970"/>
                <a:ext cx="405000" cy="415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253D166-9524-10AE-DDA6-8CBECEBA64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97800" y="5177970"/>
                  <a:ext cx="422640" cy="43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BE5D0FB-1EC0-6A97-EB48-7923BFF2C38D}"/>
                  </a:ext>
                </a:extLst>
              </p14:cNvPr>
              <p14:cNvContentPartPr/>
              <p14:nvPr/>
            </p14:nvContentPartPr>
            <p14:xfrm>
              <a:off x="6180120" y="6051330"/>
              <a:ext cx="360" cy="3222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BE5D0FB-1EC0-6A97-EB48-7923BFF2C3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71120" y="6042690"/>
                <a:ext cx="18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263D199-D289-5234-FAAD-DE7292A79C6A}"/>
                  </a:ext>
                </a:extLst>
              </p14:cNvPr>
              <p14:cNvContentPartPr/>
              <p14:nvPr/>
            </p14:nvContentPartPr>
            <p14:xfrm>
              <a:off x="6087240" y="5279130"/>
              <a:ext cx="235080" cy="404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263D199-D289-5234-FAAD-DE7292A79C6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78600" y="5270490"/>
                <a:ext cx="252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5886E5F-7B3B-7F20-F7A6-13A475DB5DB9}"/>
                  </a:ext>
                </a:extLst>
              </p14:cNvPr>
              <p14:cNvContentPartPr/>
              <p14:nvPr/>
            </p14:nvContentPartPr>
            <p14:xfrm>
              <a:off x="6096240" y="6153930"/>
              <a:ext cx="226080" cy="153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5886E5F-7B3B-7F20-F7A6-13A475DB5DB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87600" y="6145290"/>
                <a:ext cx="243720" cy="171360"/>
              </a:xfrm>
              <a:prstGeom prst="rect">
                <a:avLst/>
              </a:prstGeom>
            </p:spPr>
          </p:pic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875197FF-7298-13D6-28DE-10D4B58BC975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0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A201-A5FF-2074-3C5F-E46B7DD4B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	82 x 31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7362162-C6D0-26DF-4222-9092C6947BED}"/>
              </a:ext>
            </a:extLst>
          </p:cNvPr>
          <p:cNvSpPr txBox="1">
            <a:spLocks/>
          </p:cNvSpPr>
          <p:nvPr/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/>
              <a:t>Modelled Answers</a:t>
            </a:r>
            <a:endParaRPr lang="en-US" sz="48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36C3B5-272C-9CC1-EB50-907A2F6CDAB4}"/>
              </a:ext>
            </a:extLst>
          </p:cNvPr>
          <p:cNvGrpSpPr/>
          <p:nvPr/>
        </p:nvGrpSpPr>
        <p:grpSpPr>
          <a:xfrm>
            <a:off x="5382360" y="1747530"/>
            <a:ext cx="1296720" cy="1205280"/>
            <a:chOff x="5382360" y="1747530"/>
            <a:chExt cx="1296720" cy="12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67CEFAB-69E2-B065-7D7F-E731C8714876}"/>
                    </a:ext>
                  </a:extLst>
                </p14:cNvPr>
                <p14:cNvContentPartPr/>
                <p14:nvPr/>
              </p14:nvContentPartPr>
              <p14:xfrm>
                <a:off x="5942520" y="1759410"/>
                <a:ext cx="207360" cy="490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67CEFAB-69E2-B065-7D7F-E731C871487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33520" y="1750410"/>
                  <a:ext cx="2250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13D6C4-833C-5974-5EA1-7E0C1A85F3A7}"/>
                    </a:ext>
                  </a:extLst>
                </p14:cNvPr>
                <p14:cNvContentPartPr/>
                <p14:nvPr/>
              </p14:nvContentPartPr>
              <p14:xfrm>
                <a:off x="6262200" y="1747530"/>
                <a:ext cx="416880" cy="495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13D6C4-833C-5974-5EA1-7E0C1A85F3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53200" y="1738890"/>
                  <a:ext cx="4345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69BD2E-DF8E-CC38-6D8D-C390278871C6}"/>
                    </a:ext>
                  </a:extLst>
                </p14:cNvPr>
                <p14:cNvContentPartPr/>
                <p14:nvPr/>
              </p14:nvContentPartPr>
              <p14:xfrm>
                <a:off x="5382360" y="2571570"/>
                <a:ext cx="377280" cy="250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69BD2E-DF8E-CC38-6D8D-C390278871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73720" y="2562570"/>
                  <a:ext cx="394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41065B-142B-DC05-AECB-F0A8748F8D70}"/>
                    </a:ext>
                  </a:extLst>
                </p14:cNvPr>
                <p14:cNvContentPartPr/>
                <p14:nvPr/>
              </p14:nvContentPartPr>
              <p14:xfrm>
                <a:off x="5480280" y="2534130"/>
                <a:ext cx="146520" cy="347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41065B-142B-DC05-AECB-F0A8748F8D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71280" y="2525130"/>
                  <a:ext cx="1641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8DE3D1-2B43-727B-7D1D-3D26FF8F27BC}"/>
                    </a:ext>
                  </a:extLst>
                </p14:cNvPr>
                <p14:cNvContentPartPr/>
                <p14:nvPr/>
              </p14:nvContentPartPr>
              <p14:xfrm>
                <a:off x="5900760" y="2395530"/>
                <a:ext cx="336600" cy="55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8DE3D1-2B43-727B-7D1D-3D26FF8F27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92120" y="2386530"/>
                  <a:ext cx="3542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4CC6BE-C886-E58A-E81B-40A6EF4607B4}"/>
                    </a:ext>
                  </a:extLst>
                </p14:cNvPr>
                <p14:cNvContentPartPr/>
                <p14:nvPr/>
              </p14:nvContentPartPr>
              <p14:xfrm>
                <a:off x="6478560" y="2419650"/>
                <a:ext cx="24840" cy="418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4CC6BE-C886-E58A-E81B-40A6EF4607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69560" y="2410650"/>
                  <a:ext cx="42480" cy="43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1C765B-B44F-8B92-7049-A502457BEC4B}"/>
                  </a:ext>
                </a:extLst>
              </p14:cNvPr>
              <p14:cNvContentPartPr/>
              <p14:nvPr/>
            </p14:nvContentPartPr>
            <p14:xfrm>
              <a:off x="4377600" y="3153330"/>
              <a:ext cx="2212200" cy="89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1C765B-B44F-8B92-7049-A502457BEC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68600" y="3144690"/>
                <a:ext cx="22298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23A20E-7921-FCB9-67E1-B2D3C2601745}"/>
                  </a:ext>
                </a:extLst>
              </p14:cNvPr>
              <p14:cNvContentPartPr/>
              <p14:nvPr/>
            </p14:nvContentPartPr>
            <p14:xfrm>
              <a:off x="4295880" y="3638610"/>
              <a:ext cx="2403360" cy="108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23A20E-7921-FCB9-67E1-B2D3C260174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7240" y="3629610"/>
                <a:ext cx="24210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A45EBEA-92D0-AC6A-4B29-B1FB76BFBDA4}"/>
                  </a:ext>
                </a:extLst>
              </p14:cNvPr>
              <p14:cNvContentPartPr/>
              <p14:nvPr/>
            </p14:nvContentPartPr>
            <p14:xfrm>
              <a:off x="6280920" y="1521090"/>
              <a:ext cx="607320" cy="1435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A45EBEA-92D0-AC6A-4B29-B1FB76BFBD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1920" y="1512450"/>
                <a:ext cx="624960" cy="14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5442A80-B532-E6C5-8AAF-473B8B3BE914}"/>
                  </a:ext>
                </a:extLst>
              </p14:cNvPr>
              <p14:cNvContentPartPr/>
              <p14:nvPr/>
            </p14:nvContentPartPr>
            <p14:xfrm>
              <a:off x="6428160" y="3265650"/>
              <a:ext cx="296640" cy="273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5442A80-B532-E6C5-8AAF-473B8B3BE91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9520" y="3256650"/>
                <a:ext cx="3142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F82771-9A24-D1CC-8C47-DECA24E16656}"/>
                  </a:ext>
                </a:extLst>
              </p14:cNvPr>
              <p14:cNvContentPartPr/>
              <p14:nvPr/>
            </p14:nvContentPartPr>
            <p14:xfrm>
              <a:off x="5793480" y="1626210"/>
              <a:ext cx="901800" cy="1231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F82771-9A24-D1CC-8C47-DECA24E1665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84480" y="1617570"/>
                <a:ext cx="919440" cy="12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B461DD-B73D-B633-FDBA-39806A944974}"/>
                  </a:ext>
                </a:extLst>
              </p14:cNvPr>
              <p14:cNvContentPartPr/>
              <p14:nvPr/>
            </p14:nvContentPartPr>
            <p14:xfrm>
              <a:off x="5957280" y="3249810"/>
              <a:ext cx="257400" cy="332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B461DD-B73D-B633-FDBA-39806A94497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48640" y="3241170"/>
                <a:ext cx="2750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B43D69-4F9B-9072-E040-426BEA4AB8C4}"/>
                  </a:ext>
                </a:extLst>
              </p14:cNvPr>
              <p14:cNvContentPartPr/>
              <p14:nvPr/>
            </p14:nvContentPartPr>
            <p14:xfrm>
              <a:off x="5839560" y="1711170"/>
              <a:ext cx="945720" cy="1337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B43D69-4F9B-9072-E040-426BEA4AB8C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30920" y="1702530"/>
                <a:ext cx="963360" cy="135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ACC7433-20F1-0910-A2C0-5054BA720787}"/>
              </a:ext>
            </a:extLst>
          </p:cNvPr>
          <p:cNvGrpSpPr/>
          <p:nvPr/>
        </p:nvGrpSpPr>
        <p:grpSpPr>
          <a:xfrm>
            <a:off x="4287960" y="3815010"/>
            <a:ext cx="2635560" cy="515520"/>
            <a:chOff x="4287960" y="3815010"/>
            <a:chExt cx="263556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359E05-CA29-347E-328C-EFAAAEB827D8}"/>
                    </a:ext>
                  </a:extLst>
                </p14:cNvPr>
                <p14:cNvContentPartPr/>
                <p14:nvPr/>
              </p14:nvContentPartPr>
              <p14:xfrm>
                <a:off x="4287960" y="4157010"/>
                <a:ext cx="2635560" cy="173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359E05-CA29-347E-328C-EFAAAEB827D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79320" y="4148010"/>
                  <a:ext cx="2653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218D6E-9E2E-8EF6-ABA6-0F6A92FA609C}"/>
                    </a:ext>
                  </a:extLst>
                </p14:cNvPr>
                <p14:cNvContentPartPr/>
                <p14:nvPr/>
              </p14:nvContentPartPr>
              <p14:xfrm>
                <a:off x="6537960" y="3906810"/>
                <a:ext cx="293760" cy="365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218D6E-9E2E-8EF6-ABA6-0F6A92FA60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29320" y="3898170"/>
                  <a:ext cx="3114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C06AF6-8B56-7EFA-905E-3719259B547A}"/>
                    </a:ext>
                  </a:extLst>
                </p14:cNvPr>
                <p14:cNvContentPartPr/>
                <p14:nvPr/>
              </p14:nvContentPartPr>
              <p14:xfrm>
                <a:off x="6016320" y="3815010"/>
                <a:ext cx="258480" cy="417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C06AF6-8B56-7EFA-905E-3719259B54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07680" y="3806010"/>
                  <a:ext cx="276120" cy="43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6D8B93-604F-8005-577B-6B69909CA175}"/>
                  </a:ext>
                </a:extLst>
              </p14:cNvPr>
              <p14:cNvContentPartPr/>
              <p14:nvPr/>
            </p14:nvContentPartPr>
            <p14:xfrm>
              <a:off x="5808600" y="1476090"/>
              <a:ext cx="519480" cy="1486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6D8B93-604F-8005-577B-6B69909CA17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99600" y="1467090"/>
                <a:ext cx="537120" cy="150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8B10822-2406-A3B4-16CD-523A3A4255B3}"/>
              </a:ext>
            </a:extLst>
          </p:cNvPr>
          <p:cNvGrpSpPr/>
          <p:nvPr/>
        </p:nvGrpSpPr>
        <p:grpSpPr>
          <a:xfrm>
            <a:off x="4764600" y="3888090"/>
            <a:ext cx="927000" cy="498960"/>
            <a:chOff x="4764600" y="3888090"/>
            <a:chExt cx="92700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6261BE-C874-4C1B-E2F4-FC577718CB25}"/>
                    </a:ext>
                  </a:extLst>
                </p14:cNvPr>
                <p14:cNvContentPartPr/>
                <p14:nvPr/>
              </p14:nvContentPartPr>
              <p14:xfrm>
                <a:off x="5441760" y="3914370"/>
                <a:ext cx="249840" cy="307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6261BE-C874-4C1B-E2F4-FC577718CB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32760" y="3905730"/>
                  <a:ext cx="2674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2CCA3F-CF8E-3C36-DC36-34ED35A55207}"/>
                    </a:ext>
                  </a:extLst>
                </p14:cNvPr>
                <p14:cNvContentPartPr/>
                <p14:nvPr/>
              </p14:nvContentPartPr>
              <p14:xfrm>
                <a:off x="5613480" y="4135050"/>
                <a:ext cx="360" cy="252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2CCA3F-CF8E-3C36-DC36-34ED35A5520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04480" y="4126410"/>
                  <a:ext cx="18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BFFF19-6C15-87E8-FB4C-9F651B593E03}"/>
                    </a:ext>
                  </a:extLst>
                </p14:cNvPr>
                <p14:cNvContentPartPr/>
                <p14:nvPr/>
              </p14:nvContentPartPr>
              <p14:xfrm>
                <a:off x="4764600" y="3888090"/>
                <a:ext cx="366480" cy="284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BFFF19-6C15-87E8-FB4C-9F651B593E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55600" y="3879090"/>
                  <a:ext cx="3841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3F0C75-19E8-4950-B760-763C524ABB74}"/>
              </a:ext>
            </a:extLst>
          </p:cNvPr>
          <p:cNvGrpSpPr/>
          <p:nvPr/>
        </p:nvGrpSpPr>
        <p:grpSpPr>
          <a:xfrm>
            <a:off x="3729960" y="3863250"/>
            <a:ext cx="3399120" cy="1403280"/>
            <a:chOff x="3729960" y="3863250"/>
            <a:chExt cx="3399120" cy="140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E46163-981C-BA8F-4528-0425D41438E7}"/>
                    </a:ext>
                  </a:extLst>
                </p14:cNvPr>
                <p14:cNvContentPartPr/>
                <p14:nvPr/>
              </p14:nvContentPartPr>
              <p14:xfrm>
                <a:off x="3729960" y="4000770"/>
                <a:ext cx="265320" cy="3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E46163-981C-BA8F-4528-0425D41438E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20960" y="3992130"/>
                  <a:ext cx="282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29D0787-66BD-A9F4-0C4C-D177C061E065}"/>
                    </a:ext>
                  </a:extLst>
                </p14:cNvPr>
                <p14:cNvContentPartPr/>
                <p14:nvPr/>
              </p14:nvContentPartPr>
              <p14:xfrm>
                <a:off x="3807720" y="3863250"/>
                <a:ext cx="10800" cy="350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29D0787-66BD-A9F4-0C4C-D177C061E0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99080" y="3854610"/>
                  <a:ext cx="28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E9D6E6E-4539-267F-4980-C70E58763CB2}"/>
                    </a:ext>
                  </a:extLst>
                </p14:cNvPr>
                <p14:cNvContentPartPr/>
                <p14:nvPr/>
              </p14:nvContentPartPr>
              <p14:xfrm>
                <a:off x="4359600" y="4884210"/>
                <a:ext cx="2769480" cy="51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E9D6E6E-4539-267F-4980-C70E58763C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50600" y="4875570"/>
                  <a:ext cx="2787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3BCF0D-7746-E5D0-50A7-85B54970BF50}"/>
                    </a:ext>
                  </a:extLst>
                </p14:cNvPr>
                <p14:cNvContentPartPr/>
                <p14:nvPr/>
              </p14:nvContentPartPr>
              <p14:xfrm>
                <a:off x="6676920" y="4408290"/>
                <a:ext cx="381960" cy="429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3BCF0D-7746-E5D0-50A7-85B54970BF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67920" y="4399650"/>
                  <a:ext cx="3996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1D31E6-4CBA-3BB4-36FA-2357EE083FB6}"/>
                    </a:ext>
                  </a:extLst>
                </p14:cNvPr>
                <p14:cNvContentPartPr/>
                <p14:nvPr/>
              </p14:nvContentPartPr>
              <p14:xfrm>
                <a:off x="6215760" y="4451490"/>
                <a:ext cx="335160" cy="352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1D31E6-4CBA-3BB4-36FA-2357EE083F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07120" y="4442850"/>
                  <a:ext cx="3528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DD0B0C-1D53-6ED9-C741-16328A9EAC97}"/>
                    </a:ext>
                  </a:extLst>
                </p14:cNvPr>
                <p14:cNvContentPartPr/>
                <p14:nvPr/>
              </p14:nvContentPartPr>
              <p14:xfrm>
                <a:off x="6437520" y="4716450"/>
                <a:ext cx="360" cy="271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DD0B0C-1D53-6ED9-C741-16328A9EAC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28520" y="4707810"/>
                  <a:ext cx="18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EE53F6-DAA6-54ED-8266-FBB565B7C9D2}"/>
                    </a:ext>
                  </a:extLst>
                </p14:cNvPr>
                <p14:cNvContentPartPr/>
                <p14:nvPr/>
              </p14:nvContentPartPr>
              <p14:xfrm>
                <a:off x="5667480" y="5098410"/>
                <a:ext cx="360" cy="168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EE53F6-DAA6-54ED-8266-FBB565B7C9D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58840" y="5089770"/>
                  <a:ext cx="18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0D39F98-B9FE-1002-F1F8-D65F64B3720F}"/>
                    </a:ext>
                  </a:extLst>
                </p14:cNvPr>
                <p14:cNvContentPartPr/>
                <p14:nvPr/>
              </p14:nvContentPartPr>
              <p14:xfrm>
                <a:off x="5543640" y="4552650"/>
                <a:ext cx="275040" cy="363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0D39F98-B9FE-1002-F1F8-D65F64B372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5000" y="4543650"/>
                  <a:ext cx="2926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A237A1-167D-9194-8FC2-D9058EBA4797}"/>
                    </a:ext>
                  </a:extLst>
                </p14:cNvPr>
                <p14:cNvContentPartPr/>
                <p14:nvPr/>
              </p14:nvContentPartPr>
              <p14:xfrm>
                <a:off x="5585040" y="5235930"/>
                <a:ext cx="275400" cy="4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A237A1-167D-9194-8FC2-D9058EBA47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76040" y="5226930"/>
                  <a:ext cx="293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35E1DB4-CF30-699B-D884-001ED59C7EAB}"/>
                    </a:ext>
                  </a:extLst>
                </p14:cNvPr>
                <p14:cNvContentPartPr/>
                <p14:nvPr/>
              </p14:nvContentPartPr>
              <p14:xfrm>
                <a:off x="4723200" y="4479210"/>
                <a:ext cx="419400" cy="379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35E1DB4-CF30-699B-D884-001ED59C7E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14560" y="4470210"/>
                  <a:ext cx="437040" cy="396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46BC2F8-4C7B-05CB-789C-73A5D75C8725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8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D33B-77A3-485A-64E3-DF490F70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	76 x 54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F0502E5-3A76-86F0-06D9-D2E1C54D69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Modelled Answers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8F05D1-B75A-96AF-3A82-531CE57A790A}"/>
              </a:ext>
            </a:extLst>
          </p:cNvPr>
          <p:cNvGrpSpPr/>
          <p:nvPr/>
        </p:nvGrpSpPr>
        <p:grpSpPr>
          <a:xfrm>
            <a:off x="5259960" y="1845810"/>
            <a:ext cx="930600" cy="572040"/>
            <a:chOff x="5259960" y="1845810"/>
            <a:chExt cx="930600" cy="5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210489-83FE-1DB6-4EDD-DCE01C5759FE}"/>
                    </a:ext>
                  </a:extLst>
                </p14:cNvPr>
                <p14:cNvContentPartPr/>
                <p14:nvPr/>
              </p14:nvContentPartPr>
              <p14:xfrm>
                <a:off x="5259960" y="1845810"/>
                <a:ext cx="420840" cy="572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210489-83FE-1DB6-4EDD-DCE01C5759F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51320" y="1836810"/>
                  <a:ext cx="43848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3F6DE3-2029-0858-F88C-3708571028A0}"/>
                    </a:ext>
                  </a:extLst>
                </p14:cNvPr>
                <p14:cNvContentPartPr/>
                <p14:nvPr/>
              </p14:nvContentPartPr>
              <p14:xfrm>
                <a:off x="5928480" y="1892970"/>
                <a:ext cx="262080" cy="394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3F6DE3-2029-0858-F88C-3708571028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19840" y="1884330"/>
                  <a:ext cx="27972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3652B5-B4D3-1BDE-1F67-04E80D9A7292}"/>
              </a:ext>
            </a:extLst>
          </p:cNvPr>
          <p:cNvGrpSpPr/>
          <p:nvPr/>
        </p:nvGrpSpPr>
        <p:grpSpPr>
          <a:xfrm>
            <a:off x="3866760" y="2593170"/>
            <a:ext cx="2457000" cy="678600"/>
            <a:chOff x="3866760" y="2593170"/>
            <a:chExt cx="2457000" cy="67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187833-6047-2B30-D66F-1198B021BDD1}"/>
                    </a:ext>
                  </a:extLst>
                </p14:cNvPr>
                <p14:cNvContentPartPr/>
                <p14:nvPr/>
              </p14:nvContentPartPr>
              <p14:xfrm>
                <a:off x="4626720" y="2740410"/>
                <a:ext cx="343800" cy="210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187833-6047-2B30-D66F-1198B021BD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17720" y="2731770"/>
                  <a:ext cx="361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075F65-11AE-EC0C-B21E-540767671DCC}"/>
                    </a:ext>
                  </a:extLst>
                </p14:cNvPr>
                <p14:cNvContentPartPr/>
                <p14:nvPr/>
              </p14:nvContentPartPr>
              <p14:xfrm>
                <a:off x="4777560" y="2643570"/>
                <a:ext cx="182520" cy="318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075F65-11AE-EC0C-B21E-540767671D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68560" y="2634930"/>
                  <a:ext cx="2001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B41E38-5626-834F-7558-5BBFCF70C6F3}"/>
                    </a:ext>
                  </a:extLst>
                </p14:cNvPr>
                <p14:cNvContentPartPr/>
                <p14:nvPr/>
              </p14:nvContentPartPr>
              <p14:xfrm>
                <a:off x="5316840" y="2593170"/>
                <a:ext cx="303120" cy="439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B41E38-5626-834F-7558-5BBFCF70C6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8200" y="2584170"/>
                  <a:ext cx="3207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64D032-7A59-7692-00D5-F61B3D501D38}"/>
                    </a:ext>
                  </a:extLst>
                </p14:cNvPr>
                <p14:cNvContentPartPr/>
                <p14:nvPr/>
              </p14:nvContentPartPr>
              <p14:xfrm>
                <a:off x="6015240" y="2593530"/>
                <a:ext cx="281160" cy="354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64D032-7A59-7692-00D5-F61B3D501D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06240" y="2584890"/>
                  <a:ext cx="298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C5F4BF-F7BB-29C0-522D-1B8C57091CDB}"/>
                    </a:ext>
                  </a:extLst>
                </p14:cNvPr>
                <p14:cNvContentPartPr/>
                <p14:nvPr/>
              </p14:nvContentPartPr>
              <p14:xfrm>
                <a:off x="6164280" y="2797650"/>
                <a:ext cx="360" cy="324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C5F4BF-F7BB-29C0-522D-1B8C57091C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55280" y="2788650"/>
                  <a:ext cx="180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6FA060C-70A2-6F4A-A39A-21919D650AA2}"/>
                    </a:ext>
                  </a:extLst>
                </p14:cNvPr>
                <p14:cNvContentPartPr/>
                <p14:nvPr/>
              </p14:nvContentPartPr>
              <p14:xfrm>
                <a:off x="3866760" y="3198330"/>
                <a:ext cx="2457000" cy="73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6FA060C-70A2-6F4A-A39A-21919D650A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57760" y="3189690"/>
                  <a:ext cx="247464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9B79B2-87F1-5510-521A-5E29DFF2BAB2}"/>
                  </a:ext>
                </a:extLst>
              </p14:cNvPr>
              <p14:cNvContentPartPr/>
              <p14:nvPr/>
            </p14:nvContentPartPr>
            <p14:xfrm>
              <a:off x="3775680" y="3856410"/>
              <a:ext cx="2584800" cy="188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9B79B2-87F1-5510-521A-5E29DFF2BA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66680" y="3847770"/>
                <a:ext cx="260244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7F36E20-AD55-B176-8F67-AD57909245CB}"/>
              </a:ext>
            </a:extLst>
          </p:cNvPr>
          <p:cNvGrpSpPr/>
          <p:nvPr/>
        </p:nvGrpSpPr>
        <p:grpSpPr>
          <a:xfrm>
            <a:off x="4584960" y="1653570"/>
            <a:ext cx="1830240" cy="2700360"/>
            <a:chOff x="4584960" y="1653570"/>
            <a:chExt cx="1830240" cy="270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4475F8-024F-FBCE-53BE-B274E711F685}"/>
                    </a:ext>
                  </a:extLst>
                </p14:cNvPr>
                <p14:cNvContentPartPr/>
                <p14:nvPr/>
              </p14:nvContentPartPr>
              <p14:xfrm>
                <a:off x="5328360" y="4121370"/>
                <a:ext cx="204480" cy="232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4475F8-024F-FBCE-53BE-B274E711F6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19360" y="4112730"/>
                  <a:ext cx="222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A21B7E-48E1-318A-4E89-5BEC5995AA47}"/>
                    </a:ext>
                  </a:extLst>
                </p14:cNvPr>
                <p14:cNvContentPartPr/>
                <p14:nvPr/>
              </p14:nvContentPartPr>
              <p14:xfrm>
                <a:off x="5812920" y="1653570"/>
                <a:ext cx="602280" cy="1585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A21B7E-48E1-318A-4E89-5BEC5995AA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04280" y="1644930"/>
                  <a:ext cx="619920" cy="16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D92A76-D02F-4BC9-E864-C5964A85AFC3}"/>
                    </a:ext>
                  </a:extLst>
                </p14:cNvPr>
                <p14:cNvContentPartPr/>
                <p14:nvPr/>
              </p14:nvContentPartPr>
              <p14:xfrm>
                <a:off x="6049080" y="3440250"/>
                <a:ext cx="226080" cy="264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D92A76-D02F-4BC9-E864-C5964A85AF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40440" y="3431610"/>
                  <a:ext cx="243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89369C-889A-C4FC-31BF-7D6F6A63B09E}"/>
                    </a:ext>
                  </a:extLst>
                </p14:cNvPr>
                <p14:cNvContentPartPr/>
                <p14:nvPr/>
              </p14:nvContentPartPr>
              <p14:xfrm>
                <a:off x="6233040" y="3592890"/>
                <a:ext cx="360" cy="212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89369C-889A-C4FC-31BF-7D6F6A63B09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4400" y="3584250"/>
                  <a:ext cx="18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985254-AB44-8080-C3BD-1FC3B3271B6D}"/>
                    </a:ext>
                  </a:extLst>
                </p14:cNvPr>
                <p14:cNvContentPartPr/>
                <p14:nvPr/>
              </p14:nvContentPartPr>
              <p14:xfrm>
                <a:off x="5041440" y="1654650"/>
                <a:ext cx="1338480" cy="1557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985254-AB44-8080-C3BD-1FC3B3271B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32440" y="1646010"/>
                  <a:ext cx="1356120" cy="15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E338CCA-1BC5-E745-4640-50898B1F42E7}"/>
                    </a:ext>
                  </a:extLst>
                </p14:cNvPr>
                <p14:cNvContentPartPr/>
                <p14:nvPr/>
              </p14:nvContentPartPr>
              <p14:xfrm>
                <a:off x="5307480" y="4171770"/>
                <a:ext cx="201960" cy="136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E338CCA-1BC5-E745-4640-50898B1F42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98480" y="4162770"/>
                  <a:ext cx="21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8BEE6C-7328-23C1-4BC3-F3DDF0BA4176}"/>
                    </a:ext>
                  </a:extLst>
                </p14:cNvPr>
                <p14:cNvContentPartPr/>
                <p14:nvPr/>
              </p14:nvContentPartPr>
              <p14:xfrm>
                <a:off x="5298120" y="3482730"/>
                <a:ext cx="258480" cy="269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8BEE6C-7328-23C1-4BC3-F3DDF0BA41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89120" y="3474090"/>
                  <a:ext cx="276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5323463-D798-EFFE-37C3-397DBE2B7191}"/>
                    </a:ext>
                  </a:extLst>
                </p14:cNvPr>
                <p14:cNvContentPartPr/>
                <p14:nvPr/>
              </p14:nvContentPartPr>
              <p14:xfrm>
                <a:off x="4584960" y="3438810"/>
                <a:ext cx="354600" cy="483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5323463-D798-EFFE-37C3-397DBE2B71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75960" y="3429810"/>
                  <a:ext cx="372240" cy="50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B7EE52C-9184-ACEE-C12D-EDEEE7DBF05B}"/>
                  </a:ext>
                </a:extLst>
              </p14:cNvPr>
              <p14:cNvContentPartPr/>
              <p14:nvPr/>
            </p14:nvContentPartPr>
            <p14:xfrm>
              <a:off x="5245560" y="1683450"/>
              <a:ext cx="1184760" cy="1400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B7EE52C-9184-ACEE-C12D-EDEEE7DBF0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36920" y="1674810"/>
                <a:ext cx="1202400" cy="14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36FC0C4-163E-4622-F95D-8BF04D02A307}"/>
                  </a:ext>
                </a:extLst>
              </p14:cNvPr>
              <p14:cNvContentPartPr/>
              <p14:nvPr/>
            </p14:nvContentPartPr>
            <p14:xfrm>
              <a:off x="5160240" y="1608210"/>
              <a:ext cx="702360" cy="1528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36FC0C4-163E-4622-F95D-8BF04D02A30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51240" y="1599210"/>
                <a:ext cx="720000" cy="154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CDDA504-F44C-927D-757F-470B835EEAF5}"/>
              </a:ext>
            </a:extLst>
          </p:cNvPr>
          <p:cNvGrpSpPr/>
          <p:nvPr/>
        </p:nvGrpSpPr>
        <p:grpSpPr>
          <a:xfrm>
            <a:off x="3785400" y="4187250"/>
            <a:ext cx="2653560" cy="1043280"/>
            <a:chOff x="3785400" y="4187250"/>
            <a:chExt cx="2653560" cy="10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1D75B4-F32B-CB93-22AE-5111DB2D557A}"/>
                    </a:ext>
                  </a:extLst>
                </p14:cNvPr>
                <p14:cNvContentPartPr/>
                <p14:nvPr/>
              </p14:nvContentPartPr>
              <p14:xfrm>
                <a:off x="3785400" y="4672170"/>
                <a:ext cx="2653560" cy="79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1D75B4-F32B-CB93-22AE-5111DB2D55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76760" y="4663530"/>
                  <a:ext cx="2671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A947D0-943D-3F45-6E90-7C879212C839}"/>
                    </a:ext>
                  </a:extLst>
                </p14:cNvPr>
                <p14:cNvContentPartPr/>
                <p14:nvPr/>
              </p14:nvContentPartPr>
              <p14:xfrm>
                <a:off x="5958720" y="4193730"/>
                <a:ext cx="441000" cy="354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A947D0-943D-3F45-6E90-7C879212C83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50080" y="4185090"/>
                  <a:ext cx="4586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4C5042-F30A-60C3-16A3-FE4EF5C0105E}"/>
                    </a:ext>
                  </a:extLst>
                </p14:cNvPr>
                <p14:cNvContentPartPr/>
                <p14:nvPr/>
              </p14:nvContentPartPr>
              <p14:xfrm>
                <a:off x="5425560" y="4459050"/>
                <a:ext cx="193680" cy="158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4C5042-F30A-60C3-16A3-FE4EF5C010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16560" y="4450050"/>
                  <a:ext cx="211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6FC3649-6267-DBF5-A352-695FBC88C22A}"/>
                    </a:ext>
                  </a:extLst>
                </p14:cNvPr>
                <p14:cNvContentPartPr/>
                <p14:nvPr/>
              </p14:nvContentPartPr>
              <p14:xfrm>
                <a:off x="4543560" y="4811490"/>
                <a:ext cx="259200" cy="419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6FC3649-6267-DBF5-A352-695FBC88C2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34560" y="4802490"/>
                  <a:ext cx="2768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F3C3A1-A10A-D58A-D654-997F76243B11}"/>
                    </a:ext>
                  </a:extLst>
                </p14:cNvPr>
                <p14:cNvContentPartPr/>
                <p14:nvPr/>
              </p14:nvContentPartPr>
              <p14:xfrm>
                <a:off x="4672080" y="4187250"/>
                <a:ext cx="191160" cy="313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F3C3A1-A10A-D58A-D654-997F76243B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63080" y="4178250"/>
                  <a:ext cx="208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77740A-DCF3-8E0D-0FA5-BB74D545C808}"/>
                    </a:ext>
                  </a:extLst>
                </p14:cNvPr>
                <p14:cNvContentPartPr/>
                <p14:nvPr/>
              </p14:nvContentPartPr>
              <p14:xfrm>
                <a:off x="3923640" y="4271490"/>
                <a:ext cx="164880" cy="306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77740A-DCF3-8E0D-0FA5-BB74D545C80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14640" y="4262850"/>
                  <a:ext cx="182520" cy="32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53653AC-37C5-3953-3150-67A068C57260}"/>
                  </a:ext>
                </a:extLst>
              </p14:cNvPr>
              <p14:cNvContentPartPr/>
              <p14:nvPr/>
            </p14:nvContentPartPr>
            <p14:xfrm>
              <a:off x="4582800" y="4835610"/>
              <a:ext cx="162000" cy="271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53653AC-37C5-3953-3150-67A068C5726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74160" y="4826970"/>
                <a:ext cx="1796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E868578-2612-49C8-696E-84ECD7477258}"/>
                  </a:ext>
                </a:extLst>
              </p14:cNvPr>
              <p14:cNvContentPartPr/>
              <p14:nvPr/>
            </p14:nvContentPartPr>
            <p14:xfrm>
              <a:off x="3679560" y="5500530"/>
              <a:ext cx="2741760" cy="118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E868578-2612-49C8-696E-84ECD747725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70560" y="5491530"/>
                <a:ext cx="275940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1E51D88F-8354-B590-2A36-BDA4396DEE97}"/>
              </a:ext>
            </a:extLst>
          </p:cNvPr>
          <p:cNvGrpSpPr/>
          <p:nvPr/>
        </p:nvGrpSpPr>
        <p:grpSpPr>
          <a:xfrm>
            <a:off x="3187800" y="3854610"/>
            <a:ext cx="335520" cy="594000"/>
            <a:chOff x="3187800" y="3854610"/>
            <a:chExt cx="335520" cy="59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23FBB0-1046-D7CB-6581-AA9AFBE19FDD}"/>
                    </a:ext>
                  </a:extLst>
                </p14:cNvPr>
                <p14:cNvContentPartPr/>
                <p14:nvPr/>
              </p14:nvContentPartPr>
              <p14:xfrm>
                <a:off x="3187800" y="4160250"/>
                <a:ext cx="33552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23FBB0-1046-D7CB-6581-AA9AFBE19FD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78800" y="4151250"/>
                  <a:ext cx="353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717F4A-F749-9621-B404-CB2F580A8ABC}"/>
                    </a:ext>
                  </a:extLst>
                </p14:cNvPr>
                <p14:cNvContentPartPr/>
                <p14:nvPr/>
              </p14:nvContentPartPr>
              <p14:xfrm>
                <a:off x="3352320" y="3854610"/>
                <a:ext cx="360" cy="594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717F4A-F749-9621-B404-CB2F580A8A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43320" y="3845610"/>
                  <a:ext cx="1800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8AC859E-8994-4EAE-3A7E-DA94AF62DF16}"/>
              </a:ext>
            </a:extLst>
          </p:cNvPr>
          <p:cNvGrpSpPr/>
          <p:nvPr/>
        </p:nvGrpSpPr>
        <p:grpSpPr>
          <a:xfrm>
            <a:off x="4926600" y="4901850"/>
            <a:ext cx="1572840" cy="628200"/>
            <a:chOff x="4926600" y="4901850"/>
            <a:chExt cx="157284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A1AF2A0-7805-D7BD-0E42-6ABE7B1B6DA6}"/>
                    </a:ext>
                  </a:extLst>
                </p14:cNvPr>
                <p14:cNvContentPartPr/>
                <p14:nvPr/>
              </p14:nvContentPartPr>
              <p14:xfrm>
                <a:off x="6134760" y="4901850"/>
                <a:ext cx="364680" cy="337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A1AF2A0-7805-D7BD-0E42-6ABE7B1B6D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26120" y="4893210"/>
                  <a:ext cx="3823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E1F375-6B64-E04E-4FBC-03CC309466A2}"/>
                    </a:ext>
                  </a:extLst>
                </p14:cNvPr>
                <p14:cNvContentPartPr/>
                <p14:nvPr/>
              </p14:nvContentPartPr>
              <p14:xfrm>
                <a:off x="6390360" y="5069970"/>
                <a:ext cx="360" cy="460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E1F375-6B64-E04E-4FBC-03CC309466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81360" y="5061330"/>
                  <a:ext cx="180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E43332-4911-4A85-6553-AA06408C61E0}"/>
                    </a:ext>
                  </a:extLst>
                </p14:cNvPr>
                <p14:cNvContentPartPr/>
                <p14:nvPr/>
              </p14:nvContentPartPr>
              <p14:xfrm>
                <a:off x="5430960" y="5001930"/>
                <a:ext cx="321120" cy="462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E43332-4911-4A85-6553-AA06408C61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22320" y="4993290"/>
                  <a:ext cx="3387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626C218-612D-6099-729E-0FAAD2295227}"/>
                    </a:ext>
                  </a:extLst>
                </p14:cNvPr>
                <p14:cNvContentPartPr/>
                <p14:nvPr/>
              </p14:nvContentPartPr>
              <p14:xfrm>
                <a:off x="4926600" y="5217570"/>
                <a:ext cx="360" cy="230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626C218-612D-6099-729E-0FAAD22952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17960" y="5208570"/>
                  <a:ext cx="1800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1034459-0FC6-5D95-9BD1-F4EE87829BAF}"/>
              </a:ext>
            </a:extLst>
          </p:cNvPr>
          <p:cNvGrpSpPr/>
          <p:nvPr/>
        </p:nvGrpSpPr>
        <p:grpSpPr>
          <a:xfrm>
            <a:off x="3933720" y="5009130"/>
            <a:ext cx="276120" cy="409320"/>
            <a:chOff x="3933720" y="5009130"/>
            <a:chExt cx="27612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A1B10E-E5AB-C8E7-BE97-85CF6139D32F}"/>
                    </a:ext>
                  </a:extLst>
                </p14:cNvPr>
                <p14:cNvContentPartPr/>
                <p14:nvPr/>
              </p14:nvContentPartPr>
              <p14:xfrm>
                <a:off x="3933720" y="5009130"/>
                <a:ext cx="276120" cy="258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A1B10E-E5AB-C8E7-BE97-85CF6139D3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25080" y="5000130"/>
                  <a:ext cx="293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F9FBF77-44BE-B155-611A-1F3CBB13F4B6}"/>
                    </a:ext>
                  </a:extLst>
                </p14:cNvPr>
                <p14:cNvContentPartPr/>
                <p14:nvPr/>
              </p14:nvContentPartPr>
              <p14:xfrm>
                <a:off x="4099680" y="5077170"/>
                <a:ext cx="360" cy="341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F9FBF77-44BE-B155-611A-1F3CBB13F4B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1040" y="5068170"/>
                  <a:ext cx="1800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2B6638C-C322-24BA-CA0E-B2D51655BCDF}"/>
              </a:ext>
            </a:extLst>
          </p:cNvPr>
          <p:cNvGrpSpPr/>
          <p:nvPr/>
        </p:nvGrpSpPr>
        <p:grpSpPr>
          <a:xfrm>
            <a:off x="3856320" y="5923170"/>
            <a:ext cx="114840" cy="151560"/>
            <a:chOff x="3856320" y="5923170"/>
            <a:chExt cx="11484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5CFE93-B971-1110-D764-47A1F6A4A1F0}"/>
                    </a:ext>
                  </a:extLst>
                </p14:cNvPr>
                <p14:cNvContentPartPr/>
                <p14:nvPr/>
              </p14:nvContentPartPr>
              <p14:xfrm>
                <a:off x="3931920" y="5923170"/>
                <a:ext cx="360" cy="135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5CFE93-B971-1110-D764-47A1F6A4A1F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23280" y="5914530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4363DC-D0E0-17F0-584A-AD74A382657E}"/>
                    </a:ext>
                  </a:extLst>
                </p14:cNvPr>
                <p14:cNvContentPartPr/>
                <p14:nvPr/>
              </p14:nvContentPartPr>
              <p14:xfrm>
                <a:off x="3856320" y="6041250"/>
                <a:ext cx="114840" cy="33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4363DC-D0E0-17F0-584A-AD74A38265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47320" y="6032610"/>
                  <a:ext cx="132480" cy="51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1ED3E3A1-7698-63AA-ACD6-438535AB9E1E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6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55</Words>
  <Application>Microsoft Macintosh PowerPoint</Application>
  <PresentationFormat>Widescreen</PresentationFormat>
  <Paragraphs>17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Practice Questions</vt:lpstr>
      <vt:lpstr>Modelled Answers</vt:lpstr>
      <vt:lpstr>PowerPoint Presentation</vt:lpstr>
      <vt:lpstr>Modelled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Hearn</dc:creator>
  <cp:lastModifiedBy>Carolyn Hearn</cp:lastModifiedBy>
  <cp:revision>1</cp:revision>
  <dcterms:created xsi:type="dcterms:W3CDTF">2023-11-23T13:39:18Z</dcterms:created>
  <dcterms:modified xsi:type="dcterms:W3CDTF">2023-11-23T14:10:14Z</dcterms:modified>
</cp:coreProperties>
</file>