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DDCDA5-DE48-4E4F-95BC-6D450A587B9D}" v="25" dt="2024-01-17T21:10:43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7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hurch" userId="7b01d707-fa94-4a31-8eaf-22d54ea1d91d" providerId="ADAL" clId="{54DDCDA5-DE48-4E4F-95BC-6D450A587B9D}"/>
    <pc:docChg chg="delSld modSld">
      <pc:chgData name="maria Church" userId="7b01d707-fa94-4a31-8eaf-22d54ea1d91d" providerId="ADAL" clId="{54DDCDA5-DE48-4E4F-95BC-6D450A587B9D}" dt="2024-01-29T15:46:15.038" v="2" actId="2696"/>
      <pc:docMkLst>
        <pc:docMk/>
      </pc:docMkLst>
      <pc:sldChg chg="addSp delSp modSp modTransition modAnim">
        <pc:chgData name="maria Church" userId="7b01d707-fa94-4a31-8eaf-22d54ea1d91d" providerId="ADAL" clId="{54DDCDA5-DE48-4E4F-95BC-6D450A587B9D}" dt="2024-01-29T15:44:05.525" v="1"/>
        <pc:sldMkLst>
          <pc:docMk/>
          <pc:sldMk cId="4222051837" sldId="258"/>
        </pc:sldMkLst>
        <pc:picChg chg="del">
          <ac:chgData name="maria Church" userId="7b01d707-fa94-4a31-8eaf-22d54ea1d91d" providerId="ADAL" clId="{54DDCDA5-DE48-4E4F-95BC-6D450A587B9D}" dt="2024-01-29T15:42:23.184" v="0"/>
          <ac:picMkLst>
            <pc:docMk/>
            <pc:sldMk cId="4222051837" sldId="258"/>
            <ac:picMk id="8" creationId="{BA26BC36-05F7-A568-46C4-02EC945329B8}"/>
          </ac:picMkLst>
        </pc:picChg>
        <pc:picChg chg="add mod">
          <ac:chgData name="maria Church" userId="7b01d707-fa94-4a31-8eaf-22d54ea1d91d" providerId="ADAL" clId="{54DDCDA5-DE48-4E4F-95BC-6D450A587B9D}" dt="2024-01-29T15:44:05.525" v="1"/>
          <ac:picMkLst>
            <pc:docMk/>
            <pc:sldMk cId="4222051837" sldId="258"/>
            <ac:picMk id="9" creationId="{472EA2CC-F888-1F92-380E-0747407E883D}"/>
          </ac:picMkLst>
        </pc:picChg>
        <pc:inkChg chg="add">
          <ac:chgData name="maria Church" userId="7b01d707-fa94-4a31-8eaf-22d54ea1d91d" providerId="ADAL" clId="{54DDCDA5-DE48-4E4F-95BC-6D450A587B9D}" dt="2024-01-29T15:44:05.525" v="1"/>
          <ac:inkMkLst>
            <pc:docMk/>
            <pc:sldMk cId="4222051837" sldId="258"/>
            <ac:inkMk id="7" creationId="{A65DE51D-5AD9-7F48-3B46-4CB66410561F}"/>
          </ac:inkMkLst>
        </pc:inkChg>
      </pc:sldChg>
      <pc:sldChg chg="del">
        <pc:chgData name="maria Church" userId="7b01d707-fa94-4a31-8eaf-22d54ea1d91d" providerId="ADAL" clId="{54DDCDA5-DE48-4E4F-95BC-6D450A587B9D}" dt="2024-01-29T15:46:15.038" v="2" actId="2696"/>
        <pc:sldMkLst>
          <pc:docMk/>
          <pc:sldMk cId="315183465" sldId="25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6:44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425 4939 24575,'0'-51'0,"-2"-35"0,-1 22 0,-1-6 0,-2-8 0,-2-2 0,-2 1 0,-2 0 0,0 3 0,-1 1 0,0 2 0,0 0 0,0-3 0,0-2 0,1-2 0,1-1 0,-3-7 0,1 0 0,2 1 0,2 1 0,0 4 0,1 3 0,0 6 0,0 3 0,2 9 0,-1 4 0,0 5 0,0 2 0,-8-42 0,-2 7 0,-1 3 0,-1-4 0,-1-1 0,3-9 0,2-3 0,5 10 0,4 12 0,0 17 0,1 10 0,-1 5 0,1 0 0,1 0 0,2-5 0,2-2 0,0 4 0,0 7 0,0 7 0,0 12 0,0-4 0,0 2 0,0-10 0,0-3 0,0 0 0,0 6 0,0 6 0,0 11 0,0-3 0,0 11 0,0-5 0,-2 3 0,0-1 0,-1-3 0,3 6 0,15-5 0,44-13 0,6-6 0,7-5 0,8-4 0,-1 3 0,2 0-159,-14 8 0,3 0 0,-1 1 159,0 4 0,0 1 0,-2 2 0,25-3 0,-3 3 0,-7 3 0,-2 2 0,-6 3 0,-1 0 0,-3 1 0,-2-1 0,0 0 0,-1-1 0,-2 0 0,1-1 0,-3 0 0,1-1 238,-2 0 1,0 1-239,-2 1 0,3 0 0,26-3 0,6 0 0,-24 6 0,1-1 0,0 2 0,1-1 0,0 0 0,0 1 0,2 0 0,0 1 0,-3 0 0,11 0 0,-2 0 0,5 0 0,1-1 0,4 1 0,1 0 0,4-1 0,2 2-199,-30 2 0,0 1 1,2-1 198,4 1 0,0-1 0,1 0 0,-1 1 0,0-1 0,1 0 0,1 0 0,1 0 0,0-1 0,0 0 0,0 0 0,1 0 0,0 1 0,-1 0 0,1 1 0,0 0 0,0 1 0,0 0 0,-2 2 0,-1-1 0,-1 1 0,-3 1 0,-1 0 0,0 0 0,-2 0 0,0 0 0,-1 0 0,1 0 0,-1 0 0,0 0 0,32 0 0,1 0 0,-33 0 0,-1 0 0,2 0 0,2 0 0,1 0 0,0 0 0,0 0 0,0 1 0,0-2 0,2 1 0,2-2 0,-1 1 0,4 0 0,-1 0 0,1-1 0,0 1 0,1-1 0,0 1 0,2 0 0,1 0 0,-1 0 0,0 0 0,-1 1 0,-1 0 0,-2 0 0,0 0 0,-1 0 0,0 1 0,0-1 0,-1-1 0,2 1 0,-1 0 0,1-1 0,0 0 0,1-1 0,-1-1 0,1 0 0,0-1 0,0 0 0,-2 0 0,-1-2 0,0 1 0,-1-1 0,-1 0 0,1 0 0,-3-1 0,0 0 0,0-1 0,-2 0 0,1 0 0,0-1 0,3 0 0,1-2 0,0 1 0,-3 1 0,-1-1 0,1 0 0,-1 2 0,1-1 0,-1 1 0,-1 0 0,0 1 0,-1 1 0,29-3 0,-2 2-89,-1 1 1,0 0 88,-2 1 0,-1 1 0,1 0 0,-1 1 0,-2-1 0,1-1 0,2 0 0,0-2 0,1-1 0,0-1 0,-2-1 0,0 0 0,2 0 0,1 1 0,-28 2 0,0 0 0,1 2 0,2 0 0,0 1 0,0 0 0,1 1 0,0 0 0,0 1 0,1 0 0,-1 1 0,-1 0 0,28 1 0,-1 0 0,-3 0 0,-2 0 0,-1 0 0,0 0 0,-6 0 0,-2 0 0,-3 0 0,-1 0 0,-2 0 0,-1 0 0,-2 1 0,-1 2 0,-2 1 0,-1 2 295,-2 1 1,-1 1-296,-6 1 0,-2 1 91,-5-1 0,-2 0-91,38 7 0,-11 0 0,-15-2 0,-11-3 0,-13-5 0,-19-4 0,-6-2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16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781 0 24575,'-16'0'0,"-6"0"0,-7 0 0,-9 0 0,-8 0 0,-9 0 0,-9 0 0,-5 1 0,0 7 0,4 3 0,8 7 0,3 3 0,9 0 0,4 2 0,6-1 0,9 1 0,3 2 0,10 0 0,4 5 0,5 4 0,5 6 0,7 6 0,8 2 0,7-2 0,6-7 0,32 20 0,-11-23 0,29 18 0,-14-26 0,7-1 0,4-6 0,10-1 0,1 0 0,2-1 0,-6 3 0,-9 0 0,-2 1 0,-1 6 0,3 11 0,0 15 0,-38-20 0,-2 3 0,-2 5 0,-2 3 0,-4 2 0,-2 2 0,-2 0 0,-4 0 0,-1 0 0,-3 1 0,-3-1 0,-2 2 0,-3-2 0,-1 1 0,-2 2 0,-2-1 0,-1 0 0,0 1 0,0-2 0,0-1 0,-6 45 0,-9-15 0,-8-16 0,-12-14 0,-7-6 0,-8 2 0,-15 1 0,-17-4 0,36-23 0,-2-2 0,-3-2 0,-1-3 0,2-1 0,1-2 0,-44 4 0,9-7 0,11-4 0,12-11 0,13-13 0,11-16 0,13-12 0,11-3 0,6 0 0,6-4 0,1-7 0,7-12 0,13-13 0,-3 41 0,4-1 0,4-1 0,3 1 0,3 0 0,2 2 0,1 2 0,1 1 0,1 1 0,1 1 0,1 1 0,-1 1 0,2 2 0,-1 0 0,32-27 0,-8 8 0,-9 8 0,-11 3 0,-2-4 0,-2-5 0,0-7 0,-1-2 0,-4 7 0,-5 5 0,-8 7 0,-8 3 0,-3 1 0,-3 1 0,-4 1 0,1 6 0,-3 4 0,0 0 0,0 3 0,0-2 0,0-3 0,-1 2 0,-4-3 0,-2 1 0,-4-3 0,-1 2 0,-2 0 0,-4 2 0,1 4 0,-1 1 0,2 2 0,2 1 0,-2-1 0,-1 1 0,-2-1 0,-1 3 0,1 2 0,2 3 0,-2 5 0,-2 1 0,-2 1 0,-4 1 0,2 1 0,-1 3 0,1 2 0,0 0 0,-3-2 0,0-2 0,5-3 0,9 3 0,7-1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21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0 305 24575,'1'-19'0,"3"-7"0,-2 11 0,4-10 0,-1 13 0,1-4 0,0 1 0,-1 1 0,1 1 0,1-2 0,4-1 0,3 2 0,2-2 0,2 2 0,3-2 0,5-1 0,3 2 0,3 2 0,-2 5 0,-4 4 0,-2 2 0,-4 2 0,-2 0 0,-3 0 0,-4 0 0,-2 2 0,0 3 0,-1 7 0,-1 5 0,1 4 0,-3 0 0,-2 1 0,-1 0 0,-2 0 0,0-1 0,0 1 0,-5 3 0,1-9 0,-8 4 0,0-11 0,-2 4 0,0-1 0,4 0 0,2-3 0,2-4 0,4-3 0,17-1 0,-5-1 0,24 0 0,-6 0 0,10 0 0,4 0 0,-3 0 0,-5 0 0,-3 0 0,-2 0 0,-4 0 0,-3 3 0,-6 3 0,-5 6 0,-4 5 0,1 5 0,-2 6 0,-2 5 0,-1 5 0,-3 0 0,0-1 0,0 1 0,0 0 0,-3-2 0,-6-2 0,-6-6 0,-5-3 0,0-3 0,2-4 0,-1-1 0,-4-5 0,-2-2 0,0-4 0,-3-3 0,12 0 0,-3-3 0,12 0 0,-1-7 0,3-11 0,3 7 0,2-6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24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0 259 24575,'0'-10'0,"0"-4"0,0-1 0,0-4 0,0-3 0,0 1 0,3-2 0,0 2 0,4-1 0,-1 8 0,2 0 0,-3 7 0,0-2 0,0 1 0,0 0 0,1 1 0,1-1 0,2 0 0,3 3 0,3 2 0,-4 3 0,5 0 0,-2 0 0,6 0 0,4 0 0,2 0 0,3 4 0,-1 6 0,-3 3 0,-2 5 0,-1 1 0,-3 3 0,-3 6 0,-2 4 0,-4 6 0,1 8 0,-2 4 0,-4 4 0,-2-1 0,-3-4 0,0-1 0,-5-5 0,-6-2 0,-7-3 0,-8-2 0,0-1 0,3-4 0,2-4 0,4-1 0,7-13 0,-1-1 0,9-10 0,-1 0 0,10 1 0,5-1 0,14-2 0,-3 0 0,16 0 0,1 0 0,13 0 0,1 0 0,-5 0 0,-3 0 0,-5 0 0,-2 0 0,-2 0 0,-5 0 0,-2 5 0,-13-4 0,-2 4 0,-15-5 0,1 0 0,-3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28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2132 209 24575,'-89'0'0,"-8"-7"0,30-3 0,1 0 0,-13-1 0,-15-13 0,51 14 0,-12-5 0,-4-3 0,10 4 0,-2 0 0,4 2 0,-1 3 0,0 1 0,1 2 0,-1 3 0,0-2 0,3 1 0,0-2 0,3 0 0,3 2 0,-1-1 0,2 2 0,-2 0 0,-2 2 0,2 1 0,2 0 0,4 0 0,2 0 0,0 2 0,-1 5 0,-4 5 0,0 4 0,1 1 0,3 3 0,2 0 0,3 2 0,2 0 0,-2 0 0,3 3 0,-3 3 0,0 1 0,0 2 0,1-3 0,4-2 0,1-2 0,3 0 0,-2 0 0,2 4 0,1 3 0,7 4 0,2 4 0,3 2 0,3 0 0,-2-2 0,1 1 0,1-2 0,1 6 0,2 7 0,0 7 0,2 4 0,4-1 0,5-5 0,7-4 0,4-3 0,2-1 0,-1 0 0,-2-4 0,-1-4 0,-1-4 0,2-3 0,2 1 0,0 0 0,0 0 0,-1 0 0,4-2 0,0-4 0,3-2 0,7 0 0,3 3 0,6 1 0,3 2 0,-2-3 0,-2-2 0,1-1 0,-3-2 0,2-3 0,-3-3 0,1-3 0,3-3 0,0-1 0,3 0 0,0-1 0,0 0 0,0 1 0,1-2 0,-1 1 0,0-4 0,3 1 0,-1 1 0,-2-1 0,-1-1 0,-6-4 0,0-2 0,-3 0 0,-1 0 0,2 0 0,1 0 0,2-2 0,-1-4 0,-2-3 0,-4 0 0,-4-1 0,0 2 0,-2 1 0,2-2 0,0 2 0,-2-1 0,0-2 0,3 3 0,-1-2 0,3 1 0,1 0 0,-4-3 0,0 0 0,-3-2 0,-3-1 0,-1 0 0,-2-3 0,0 0 0,0 0 0,-1-4 0,1-1 0,-2-1 0,-1-5 0,-5 2 0,-2-2 0,-4-6 0,-3-6 0,1-7 0,0-7 0,-1-4 0,-2-3 0,0 0 0,-3 0 0,0 3 0,0 5 0,0 2 0,0 7 0,0 4 0,-3 3 0,-2 2 0,-4 2 0,-1 2 0,2 3 0,0 3 0,0 5 0,-1-2 0,-2 0 0,1-1 0,1-2 0,0 4 0,0-4 0,2 9 0,-3-5 0,0 6 0,-4-8 0,-5-4 0,-2-2 0,-2-2 0,1 3 0,10 12 0,2 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31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0 252 24575,'6'6'0,"8"-1"0,9-5 0,14 0 0,8 0 0,12 0 0,11 0 0,-2 0 0,-3 0 0,-4 0 0,-7 0 0,-3 0 0,-2 0 0,-1 0 0,4 0 0,1 2 0,-1 1 0,-2 3 0,-6 0 0,-3-3 0,5 2 0,1 2 0,2 3 0,1 3 0,-6 1 0,-3-1 0,-3 0 0,-6-4 0,-4-1 0,-3-2 0,-1-4 0,-1-1 0,0-1 0,0 0 0,-8 0 0,1 0 0,-8 0 0,-3 0 0,-12-7 0,-8-4 0,-10-14 0,-1-5 0,-1-8 0,2-3 0,1-1 0,3 2 0,1 4 0,3 4 0,2 8 0,3 3 0,4 7 0,4 3 0,0 4 0,4 3 0,6 3 0,7 9 0,8 8 0,7 17 0,5 10 0,3 5 0,2 1 0,-4-9 0,-4-4 0,-6-5 0,-5-2 0,-5 0 0,-6-3 0,-2-3 0,-4-1 0,0-8 0,0 4 0,0-4 0,0 9 0,0-8 0,0 5 0,0-10 0,0 4 0,-2 0 0,-3 0 0,-6 1 0,-4-1 0,-5 0 0,-3 0 0,1-3 0,-3 2 0,10-5 0,-1 0 0,11-5 0,-1-1 0,3-2 0,2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33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24575,'0'18'0,"0"11"0,0-5 0,0 15 0,0-7 0,0 14 0,0 3 0,0 0 0,0-1 0,0-1 0,0 1 0,0-1 0,0-2 0,0-7 0,0-7 0,0-4 0,0-11 0,0 8 0,0-14 0,0 9 0,0-5 0,0 1 0,0-2 0,0-4 0,0 0 0,0-2 0,0 1 0,-2-7 0,0-2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44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1 603 24575,'0'-10'0,"0"-1"0,0-7 0,0 9 0,0-9 0,0 3 0,0-8 0,2-12 0,11-10 0,13-4 0,14-4 0,13 1 0,7 2 0,5 2 0,-2 3 0,2 7 0,-2 7 0,5 6 0,10 9 0,4 7 0,-1 6 0,-8 3 0,-11 5 0,-11 12 0,-8 23 0,-7 30 0,-11 25 0,-16-38 0,-3 1 0,-1 3 0,-3 0 0,-1-3 0,-3-1 0,-3-3 0,-3-2 0,-20 34 0,-13-12 0,-12-13 0,-2-11 0,-7-6 0,-8-7 0,-4-2 0,2-3 0,8-4 0,11-6 0,24-10 0,7-9 0,25-6 0,17-2 0,23 0 0,21 2 0,13 0 0,3 3 0,0 0 0,-5 1 0,-4 7 0,-5 10 0,-8 17 0,-6 11 0,-10 9 0,-5 4 0,-5 1 0,-3 7 0,-6 2 0,-8 1 0,-7 1 0,-4-3 0,-3 0 0,-1-6 0,0-1 0,0-3 0,-4-7 0,-10-6 0,-10-9 0,-11-7 0,-8-6 0,-8-3 0,-8-3 0,-3-2 0,-4-2 0,-1-5 0,-1-2 0,-4-3 0,1 1 0,0-1 0,0 3 0,4 3 0,3-2 0,5-1 0,5-3 0,7-3 0,8 0 0,10-1 0,9-3 0,10 2 0,5-2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45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24575,'0'13'0,"0"-2"0,0 4 0,0-7 0,0 7 0,0-9 0,0 8 0,0-1 0,0 7 0,0 7 0,0 4 0,0 1 0,0-1 0,0-7 0,0-2 0,0 2 0,0 4 0,0 1 0,0-6 0,0-9 0,0-9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47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93 24575,'2'-19'0,"6"3"0,-1 4 0,7 1 0,-2 3 0,2 0 0,-1 2 0,0 2 0,0 1 0,1 0 0,4 1 0,-1 2 0,1 0 0,1 0 0,0 0 0,0 4 0,0 7 0,-2 11 0,-2 8 0,-4 7 0,-5 2 0,-3 2 0,-3 3 0,0-1 0,0 1 0,0-2 0,0-2 0,-4-4 0,-6-3 0,-4-4 0,-4-2 0,1-3 0,3-4 0,0-4 0,2-1 0,7-9 0,10 1 0,27-7 0,-12 0 0,24 0 0,-14 0 0,11 0 0,1 0 0,-4 0 0,-7 0 0,-6 0 0,-5 0 0,-7-2 0,-6-2 0,-10-4 0,-10 0 0,6 3 0,-5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52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1387 72 24575,'-5'-9'0,"-2"4"0,1 0 0,-2 4 0,-1 1 0,1 0 0,-3 0 0,4-2 0,-7-1 0,5 0 0,-3-2 0,-1 2 0,0-1 0,-2 1 0,-1 0 0,-3-2 0,-2 1 0,0 1 0,2 1 0,-2 2 0,-3 0 0,-5 0 0,-5 0 0,-2-3 0,-1 0 0,1 0 0,-1 1 0,-1 2 0,1 0 0,-4 0 0,0 0 0,1 0 0,2 0 0,6 0 0,6 0 0,5 0 0,-1 0 0,-2 0 0,-2 0 0,-1 0 0,0 2 0,-1 2 0,1 2 0,2 1 0,1-2 0,3 1 0,-1 2 0,0 0 0,3 3 0,0-3 0,1-2 0,0-1 0,-1 0 0,2 2 0,2 1 0,0 0 0,0 2 0,0 1 0,-3 3 0,1 4 0,1 1 0,1 2 0,2 1 0,0 0 0,1 0 0,4-1 0,3 1 0,2 0 0,2 0 0,1 2 0,0 1 0,0 0 0,0 2 0,0 2 0,3 6 0,4 8 0,3 0 0,3-3 0,0-7 0,-1-6 0,0-4 0,2-2 0,0 4 0,2 0 0,0 0 0,1 0 0,1-4 0,1 4 0,0 1 0,1 3 0,0-1 0,-1-3 0,0-4 0,-3-5 0,1-2 0,-2-3 0,0 0 0,4-3 0,-9-1 0,7-1 0,-8 1 0,5 4 0,0-1 0,1 3 0,1-2 0,1 0 0,0 2 0,0 0 0,1 2 0,1-1 0,3 0 0,0 0 0,3-1 0,4 1 0,5 2 0,3 1 0,0 0 0,-4-4 0,-1-2 0,-3-5 0,-1-2 0,1-2 0,0-2 0,3 0 0,1 0 0,3 0 0,2 0 0,2 0 0,-1 0 0,-1 0 0,-6 0 0,-3 0 0,-2 0 0,-1-2 0,0-4 0,1-3 0,-2-3 0,3 0 0,-1 0 0,-2 0 0,0-2 0,-1-2 0,1-4 0,4-5 0,2-6 0,1-5 0,0-2 0,-4 0 0,-2 2 0,-6-2 0,-2-7 0,-3-5 0,-2 0 0,0 4 0,-3 11 0,-5 3 0,-2 0 0,-3-2 0,0-3 0,0 0 0,0 3 0,-4 6 0,-5 4 0,-7-1 0,-8 0 0,-2-4 0,1 1 0,2 5 0,3 1 0,-1 3 0,-5-3 0,-3-5 0,-1-4 0,1 0 0,4 3 0,9 11 0,6 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6:46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1 24575,'0'69'0,"0"25"0,-3-14 0,-1 0 0,3-28 0,-2-1 0,-4 26 0,-3-1 0,-15 20 0,7-30 0,-2 4 0,-5 14 0,-2 2 0,0 0 0,0 0 0,0 1 0,2-2 0,1-3 0,2-4 0,5-11 0,1-3 0,4-9 0,2-1 0,-2 31 0,7-23 0,3-17 0,2-15 0,7-17 0,38 0 0,39-2 0,-10-3 0,9 1 0,-16-1 0,4 1 0,2 0-314,8 1 1,3 0 0,1 1 313,4 0 0,1 1 0,-2 0 0,-6 2 0,-1 0 0,-2 1-19,-5 0 0,-3 0 0,-3 1 19,15 6 0,-8 0 0,-15-3 0,-6-1 0,14 11 0,-41-18 0,-23-4 0,-8-10 0,-3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56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35 348 24575,'6'22'0,"-1"10"0,-5 12 0,0 6 0,0 1 0,0-1 0,0 2 0,0-1 0,0-2 0,0-4 0,0-8 0,0-6 0,0-7 0,0-6 0,0-10 0,-4-27 0,0-5 0,-3-22 0,0 7 0,2-2 0,1-3 0,-1-5 0,1-6 0,1-5 0,1-3 0,2 4 0,0 4 0,0 7 0,0 5 0,0 5 0,0 4 0,2 7 0,5 5 0,4 5 0,5 1 0,4 0 0,5 2 0,7 0 0,7 0 0,4 0 0,-1 0 0,-6 4 0,-6 4 0,-9 3 0,-7 3 0,-4 0 0,-5-1 0,-2-2 0,0 2 0,-3-2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58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1 520 24575,'0'-29'0,"0"-1"0,0-5 0,3-4 0,12-12 0,19-8 0,13-2 0,10 0 0,0 11 0,-1 10 0,7 12 0,2 9 0,6 7 0,4 7 0,-1 5 0,0 21 0,-1 29 0,-40-13 0,-4 6 0,-2 7 0,-4 4 0,-4 4 0,-4 2 0,-6 0 0,-3 0 0,-1 0 0,-3 0 0,-7 0 0,-3-2 0,-5-2 0,-3-3 0,-6-1 0,-4-4 0,-2-3 0,-2-3 0,-31 29 0,1-15 0,-16 1 0,22-20 0,-5-1 0,31-21 0,6-7 0,6-5 0,7-6 0,11-1 0,13-5 0,18 1 0,19 3 0,13 2 0,13 12 0,2 18 0,-2 26 0,-41-14 0,-5 5 0,-2 5 0,-3 3 0,-2 3 0,-2 1 0,-2 1 0,-3 0 0,0 0 0,-1 1 0,-4-1 0,-1 1 0,-3-2 0,-2 0 0,-2-2 0,-2-1 0,-14 45 0,-14-12 0,-18-13 0,-15-12 0,-7-10 0,-15-6 0,32-24 0,-2-2 0,-6-1 0,-2-2 0,1-2 0,1-2 0,-42 4 0,29-8 0,36-7 0,16-1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26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5599 24575,'0'-96'0,"0"0"0,0 5 0,0-8 0,0-7 0,0 21 0,0-5 0,0-4 0,0-3 0,0 0-1095,0 6 0,0-3 0,0-1 0,0 0 0,0-1 0,0 2 1095,0 3 0,0 0 0,0 0 0,0 1 0,0 1 0,0 2 0,0-11 0,0 0 0,0 2 0,0 2 0,0 4 211,0-3 1,0 3-1,0 3 1,0 5-212,0-6 0,0 6 0,0 3 630,0-16 0,0 7-630,0 20 0,0 4 0,0 3 0,0 1 0,0-9 0,0-2 0,-1-9 0,2-3 0,1-7 0,1-1 0,3-1 0,0 2 0,2 8 0,0 4 1709,0 8 0,-1 3-1709,-2 10 0,-1 3 1046,1-36-1046,-1 3 0,-1 6 0,0 11 0,-3 14 0,0 23 0,2 16 0,1 10 0,1 6 0,3 1 0,4 0 0,5 0 0,14 0 0,19 0 0,23 0 0,-23 0 0,3 0 0,11 0 0,3 0 0,8 0 0,3 0 0,8 0 0,1 0 0,3 0 0,2 0 0,-25 0 0,1 0 0,0 0 0,2 0 0,0 0 0,0 0 0,2 0 0,0 0 0,1 0-233,3 0 0,1 0 0,1 0 233,0-1 0,1-1 0,0 1 0,7-1 0,1 1 0,0-1 0,3 0 0,1 1 0,-1-1 0,2 1 0,0-1 0,0 1-401,2 1 0,0 0 0,1 0 401,2 0 0,0 0 0,0 0 0,-2 0 0,-1 0 0,-1 0 0,-2 0 0,-2 0 0,-1 0-186,-6 0 1,-1 0-1,-1 0 186,-5 0 0,-1 0 0,0 0 0,3 0 0,1 0 0,-1 0 0,1 0 0,0 0 0,1 0 0,3 0 0,0 0 0,2 0 0,4 0 0,2 0 0,0 0-341,1 1 1,0-1 0,0-1 340,5 1 0,1-1 0,-1 0 0,-1-2 0,-1 0 0,0-1 0,-3-1 0,-2-1 0,0-1 0,-2-1 0,-1-1 0,-1 0 0,-4 0 0,-2 1 0,1 0 49,-2 1 0,0 0 0,-1 0-49,-3 2 0,-1 1 0,-1 0 0,-2 2 0,-1 0 0,0 1 0,27-1 0,-1 0 555,-8 0 0,-3-1-555,-3-1 0,-2-2 282,0-1 0,-1-1-282,0-1 0,2 0 0,4 0 0,2 1 0,1 0 0,1 0 0,1-1 0,1-2 0,1-1 0,0-2 0,1-3 0,1-1 0,-27 4 0,0-1 0,1 0 0,31-5 0,1 0 0,-32 8 0,2-1 0,-2 2 0,30-2 0,-1 1 0,-2 3 0,0 1 0,-2 0 0,0 0 0,-1 2 0,0 0 0,1 0 0,-1 0 0,-5 3 0,-2 0 565,-3 1 1,-1 2-566,-11-1 0,-2 2 264,-6-1 0,-2 0-264,-2 0 0,-2 0 0,-3 0 0,0 0 0,1 0 0,1 0 0,2 0 0,0 0 0,2 0 0,1 0 0,1 0 0,1 0 0,2-1 0,0 2 0,-1 0 0,-1 1 0,2 1 0,-1 1 0,0 0 0,-1 2 0,0 2 0,0 1 0,-4-1 0,0 1 0,1-1 0,1 2 0,-2-1 0,1 1 0,0 0 0,1-1 0,2 0 0,1 1 0,-3 0 0,0-1 0,0 0 0,-1 0 0,-2 0 0,0-1 0,-2 0 0,1 1 0,-1-2 0,0 1 0,3 0 0,0 1 0,-1 1 0,1 0 0,-1 2 0,1-1 0,-3-1 0,-2-1 0,41 5 0,-18-8 0,-18-6 0,-30 0 0,-10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28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24575,'0'51'0,"5"-1"0,2 10 0,2 17 0,1 11 0,0-5-573,2 0 0,-1 4 573,-3-13 0,1 8 0,-1 2 0,-2-5-406,-3 1 1,-2-4 0,0 3 405,0-5 0,1 3 0,-1 2 0,-1-1 0,1 2 0,-1 0 0,0 0 0,0-4 0,0 9 0,0-3 0,0-5 282,0 16 0,0-9-282,0-23 0,0-7 0,0 17 0,0-22 545,0 0-545,5 6 1253,5 5-1253,-1-3 0,0-9 0,-6-30 0,-8-29 0,-2-22 0,1 3 0,1 10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31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986 15 24575,'2'-6'0,"-2"2"0,-8 4 0,-21 0 0,-50 0 0,21 0 0,-9-2 0,-17 0 0,6 6 0,-1 13 0,1 5 0,7-10 0,-3 0 0,6 7 0,-4 19 0,15 10 0,29-2 0,10 4 0,2 9 0,5 4 0,2 7 0,6 3 0,3 5 0,6 0 0,6-2 0,6-4 0,5-7 0,6-6 0,9-7 0,7-7 0,6-8 0,6-6 0,8-5 0,4-5 0,8 0 0,3-3 0,2-1 0,1-2 0,-1 0 0,0 1 0,-5 2 0,-3 3 0,-3 5 0,-4 6 0,-6 7 0,-5 6 0,-5 8 0,-6 5 0,-6 6 0,-6 3 0,-5 5 0,-5 1 0,-6-3 0,-4 0 0,-5-4 0,-2-3 0,-2-8 0,-3-2 0,-16 37 0,-23-10 0,6-42 0,-7-5 0,-12 0 0,-6-6 0,-8-2 0,-5-4 0,-8-5 0,-2-4 0,-2-3 0,-1-3 0,2-2 0,1-3 0,8-4 0,3-6 0,11-2 0,5-6 0,-29-32 0,35-14 0,23 5 0,16 9 0,17 9 0,23-4 0,32-19 0,-17 22 0,4-2 0,6-5 0,3-1 0,0 0 0,-1 0 0,-1 0 0,-3 0 0,-3-2 0,-2-2 0,-1-4 0,-2-2 0,-3-4 0,-3-2 0,-2 0 0,-3 0 0,-5 6 0,-3 1 0,-6 8 0,-3 3 0,7-30 0,-14 15 0,-7 8 0,-5 0 0,-2 2 0,-4-6 0,-3-2 0,0 1 0,4 2 0,2 5 0,3 8 0,0 9 0,0 7 0,-2 6 0,-3-4 0,-2-6 0,-1-5 0,0 0 0,0 4 0,-3 9 0,-2 9 0,-5 6 0,-4 6 0,-2 3 0,-2 0 0,2 0 0,2-1 0,6-4 0,6 3 0,5-2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32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22 24575,'-1'-11'0,"28"5"0,38 1 0,25 5 0,-32 0 0,3 0 0,7 0 0,1 0 0,4 0 0,2 0 0,10 0 0,1 0 0,1 0 0,-1 0 0,-1 0 0,0 0 0,-2 0 0,-2 0 0,-5 0 0,-2 0 0,-6 0 0,-3 0 0,-10 0 0,-2 1 0,39 7 0,-22 4 0,-19 3 0,-12 3 0,-11-4 0,0 2 0,-3 2 0,-1 1 0,-2-3 0,-1-1 0,-10-6 0,-2 8 0,-9 21 0,0 42 0,-3-12 0,-1 7 0,-4 16 0,-3 6 0,1-27 0,-1 3 0,-2-1-168,-1 4 1,-2-1-1,0 0 168,0-5 0,1-1 0,0 0 0,1-2 0,2-1 0,0-1 0,-3 23 0,2-3 0,3-9 0,2-3 0,2-8 0,1-3 0,2-8 0,0-2 0,1 38 0,0-18 503,-1-13-503,-3-15 0,-3-14 0,-3-13 0,-6-17 0,-6-17 0,10 5 0,1-5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3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1633 0 24575,'-91'0'0,"31"0"0,-3 0 0,-11 0 0,-2 0 0,-5 0 0,-2 0 0,4 1 0,1 1 0,7 3 0,1 4 0,2 4 0,2 5 0,6 7 0,3 5 0,2 5 0,3 4 0,-1 5 0,3 4 0,1 3 0,3 4 0,5 7 0,4 5 0,7 5 0,6 4 0,5 7 0,5 2 0,5 5 0,2 0 0,3-1 0,3 0 0,4-2 0,5-1 0,6-6 0,5-4 0,5-3 0,6-4 0,5-3 0,5-2 0,0-5 0,2-3 0,-1-2 0,2-4 0,2-4 0,2-2 0,-1-6 0,1-1 0,-1-4 0,2-2 0,0-2 0,0-3 0,-2-2 0,1-2 0,44 16 0,-2-8 0,6-8 0,-45-14 0,2-2 0,7-3 0,0 0 0,3-3 0,-1 0 0,-4 0 0,-1-1 0,36-8 0,-25-14 0,-19-18 0,-13-19 0,-5-14 0,-4-7 0,1-2 0,-6 2 0,-8 7 0,-7 7 0,-6 8 0,0 4 0,0-2 0,-4-5 0,-8-5 0,-12-2 0,-9 4 0,-6 4 0,-3 11 0,-9 6 0,-10 4 0,-11 4 0,-10 4 0,-5 6 0,-1 9 0,2 6 0,3 5 0,4 2 0,0 3 0,1 1 0,-1 0 0,2 0 0,-5 6 0,0 7 0,-1 8 0,4 5 0,16-1 0,10-1 0,11 0 0,4-1 0,-1 2 0,1 2 0,0-1 0,6 0 0,4-4 0,6-2 0,4-2 0,2 0 0,0-1 0,-1-1 0,6-7 0,1-3 0,8-6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45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1248 0 24575,'-38'0'0,"-11"0"0,-26 0 0,24 0 0,-4 0 0,-8 0 0,-3 2 0,-7 2 0,-2 5 0,-4 4 0,2 5 0,2 6 0,3 5 0,5 1 0,4 5 0,10-1 0,4 2 0,10 0 0,4 1 0,-12 37 0,19 9 0,14 7 0,11-39 0,2 2 0,0 6 0,1 2 0,1 2 0,2 0 0,2 2 0,2 0 0,3-4 0,4 0 0,2-4 0,4-1 0,3 0 0,3 0 0,2-1 0,1-1 0,1 2 0,1 0 0,-1 1 0,1 0 0,-2-3 0,-1 0 0,0-4 0,0-2 0,-2-3 0,2-2 0,28 39 0,1-6 0,2-5 0,0-13 0,-2-16 0,3-14 0,2-13 0,5-8 0,2-5 0,5-2 0,9-3 0,7-10 0,-38 1 0,1-4 0,-2-3 0,-1-4 0,-2-2 0,-1-1 0,31-24 0,-20 3 0,-12 2 0,-7-2 0,-1-6 0,2-5 0,-3-4 0,-5-4 0,-1-11 0,-10-11 0,-12 37 0,-2-1 0,-1-1 0,-2-2 0,-2 2 0,-1-1 0,1 3 0,-1 0 0,-1-46 0,0 3 0,0 2 0,0 7 0,-5 6 0,-7 6 0,-7 6 0,-6 4 0,1 8 0,0 7 0,-2 4 0,0 3 0,1 4 0,2 2 0,4 5 0,0 3 0,-2 0 0,-1-1 0,-1-1 0,1 1 0,-2 3 0,-5 3 0,-3 2 0,-4 2 0,1 3 0,1 4 0,4 1 0,13 5 0,6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47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0 248 24575,'26'0'0,"9"0"0,8 0 0,8 0 0,-1 0 0,0 0 0,9 0 0,-5 0 0,-3 0 0,-3 0 0,-5 0 0,1 0 0,0 0 0,-1 0 0,-6 0 0,-7 0 0,-6 0 0,-1 0 0,-9 0 0,0 0 0,-10 0 0,3 0 0,1 0 0,2 0 0,2 0 0,1 0 0,0 0 0,-2 0 0,-3 0 0,-4-2 0,-3-2 0,-6-4 0,-6-6 0,-9-3 0,-4-5 0,-2 0 0,2 0 0,2 3 0,0 0 0,3 0 0,0 2 0,2-5 0,5 10 0,0-1 0,6 5 0,4 5 0,7-2 0,17 10 0,-5-1 0,18 8 0,-8 3 0,8 5 0,5 6 0,-4 1 0,-2 1 0,-3 1 0,-7-5 0,-2 0 0,-5-4 0,-5-4 0,-6-3 0,-4-5 0,-2-1 0,0 3 0,0-3 0,0 6 0,0 1 0,0-3 0,-1 6 0,-8-5 0,-6 6 0,-7 1 0,-2 2 0,2 1 0,3 0 0,-1 0 0,3-2 0,2-5 0,3-5 0,3-6 0,2-3 0,-4-7 0,-5-14 0,7 9 0,-2-8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48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24575,'0'22'0,"0"33"0,0-20 0,0 46 0,0-19 0,0 20 0,0 6 0,0-1 0,0 3 0,0 7 0,0 3 0,0-2 0,0-5 0,0-10 0,0-4 0,0-10 0,0-5 0,0-12 0,0-12 0,0-15 0,0-13 0,0-6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6:47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 24575,'0'68'0,"0"19"0,0 11 0,-2-41 0,-2 1 0,-2 5 0,-2 0 0,-1-3 0,-1-1 0,-1 0 0,1-2 0,-4 28 0,8-31 0,3-17 0,3-7 0,0-22 0,-6-16 0,-1-36 0,0 15 0,2-6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54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11 754 24575,'-6'-17'0,"1"-13"0,5 10 0,4-18 0,3 6 0,7-15 0,7-14 0,10-7 0,10-6 0,12-5 0,-24 38 0,2 1 0,33-34 0,9 14 0,8 19 0,8 20 0,8 12 0,1 8 0,-48 8 0,-1 7 0,2 6 0,-3 8 0,1 9 0,-4 8 0,0 12 0,-5 4 0,-4 4 0,-3 1 0,-5 6 0,-4 1 0,-7-1 0,-3-1 0,-5-5 0,-4-1 0,-4-5 0,-4-2 0,-16 37 0,-18-19 0,-20-13 0,-19-10 0,32-28 0,-3-1 0,-4-2 0,-2-1 0,1-2 0,0-2 0,-40 10 0,15-9 0,38-9 0,13-7 0,34-7 0,16-1 0,20 1 0,19 3 0,15 2 0,10 0 0,4 7 0,-1 9 0,-7 11 0,-10 7 0,-6 5 0,-5 4 0,0 9 0,-7 8 0,-6 4 0,-9 3 0,-9 1 0,-4-2 0,-7 0 0,-5 1 0,-8-1 0,-5-2 0,-3-7 0,0-8 0,-5-7 0,-10-3 0,-11-2 0,-11-5 0,-7-3 0,-2-3 0,-6-2 0,-7 1 0,-8-1 0,-8-3 0,-4-3 0,1-5 0,3-3 0,6-1 0,6-3 0,6-2 0,4-1 0,2-3 0,5 0 0,1 0 0,5 0 0,8-2 0,7-9 0,4-18 0,11 13 0,-1-9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55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 24575,'0'17'0,"0"10"0,0-10 0,0 20 0,0 5 0,0 20 0,0 13 0,0-1 0,0-9 0,0-4 0,0-9 0,0-8 0,0-6 0,-5-23 0,-11-20 0,-9-31 0,5 10 0,4-4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8:57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22 24575,'-19'0'0,"2"0"0,0 0 0,-1 0 0,-1 0 0,-8-4 0,10 7 0,-3 3 0,9 12 0,0 9 0,2 2 0,4 3 0,5-2 0,0-5 0,1-1 0,6-2 0,6-2 0,6-3 0,5-6 0,4-6 0,1-2 0,5-1 0,0 4 0,1 3 0,1 2 0,-2 3 0,0-1 0,0 2 0,-3 3 0,0 2 0,-3 5 0,-2 0 0,-4 3 0,-6 0 0,-5-3 0,-7-1 0,-1-2 0,-3 2 0,0-8 0,-3 3 0,-4-10 0,-8-2 0,-13-4 0,-9-2 0,-7-1 0,0 0 0,2-1 0,5-3 0,9-5 0,7-6 0,10-2 0,6 1 0,4 0 0,1 0 0,0-4 0,0-1 0,3 0 0,5-4 0,7 0 0,8-1 0,5-1 0,5 1 0,4-3 0,0-2 0,-1-4 0,-6-1 0,1 0 0,-15 15 0,2 0 0,-13 11 0,0-5 0,-2 5 0,-2-4 0,-1 6 0,0-3 0,0-2 0,0-1 0,0-4 0,0-4 0,0 10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01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2123 546 24575,'-9'-23'0,"-3"-1"0,-5-5 0,-5-3 0,-3-5 0,-8-4 0,-4 0 0,-9-1 0,-4 3 0,-5 3 0,-2 5 0,4 4 0,2 6 0,4 3 0,-8-1 0,-4 2 0,-3-1 0,4 2 0,9 3 0,10 3 0,5 4 0,2 3 0,-1 1 0,-6 2 0,1 0 0,-3 0 0,1 0 0,-2 0 0,-5 0 0,-4 0 0,0 2 0,0 7 0,6 5 0,2 5 0,2 1 0,7-3 0,2 0 0,4 0 0,1 0 0,-2 3 0,0 0 0,-4 5 0,-5 4 0,-4 3 0,1 4 0,3-1 0,7 0 0,1 4 0,2 2 0,1 5 0,3 2 0,4-1 0,2 1 0,2 0 0,1 3 0,0 5 0,3 0 0,0 3 0,0-4 0,1-6 0,2-5 0,4-7 0,2 2 0,3 2 0,0 4 0,0 3 0,3-3 0,5-4 0,8-3 0,14 0 0,16 5 0,10 4 0,5 1 0,-2-3 0,-6-4 0,0-6 0,3-5 0,4-3 0,6-1 0,1-1 0,-2 0 0,-6-1 0,-8-3 0,-3-3 0,3-1 0,7-2 0,8 5 0,0-1 0,-5-3 0,-5-6 0,-10-7 0,1-3 0,3 0 0,2 0 0,6 0 0,-4 0 0,-3-1 0,-3-5 0,-6-5 0,5-3 0,1-1 0,2-2 0,1 2 0,-7-1 0,-4-1 0,-5 0 0,-5-3 0,2-3 0,1-3 0,4 0 0,0 0 0,-4 2 0,-4 2 0,-5-2 0,-1-2 0,-1-2 0,-3-2 0,0 1 0,-2-1 0,-2-2 0,0-5 0,-4-8 0,-1-2 0,-3 1 0,-4 5 0,0 7 0,-3 6 0,0 3 0,0 3 0,0-2 0,0-2 0,0 0 0,0-1 0,0 2 0,0 0 0,0 0 0,0 0 0,0 0 0,0 1 0,0 2 0,0 0 0,0-3 0,0 9 0,0-6 0,0 7 0,0-5 0,-2-2 0,-3 1 0,-3-1 0,-8-9 0,2 7 0,-8-7 0,1 10 0,9 9 0,0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03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24575,'0'40'0,"0"28"0,1-17 0,-2 3 0,0 11 0,-1 2 0,1 0 0,0-1 0,0-5 0,1-3 0,0-6 0,0-3 0,3 29 0,-2-6 0,2 1 0,4 4 0,1 9 0,1-1 0,-2-8 0,0-2 0,-1-9 0,-3-7 0,1-4 0,-1-11 0,0-9 0,0-7 0,-3-8 0,0-1 0,0-2 0,0 1 0,0-6 0,0-2 0,0-8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06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429 1 24575,'-28'0'0,"-1"0"0,-2 0 0,1 1 0,1 5 0,0 2 0,1 6 0,-3 3 0,2 6 0,-3 7 0,3 5 0,3 4 0,0 1 0,5 2 0,5 1 0,6 5 0,7 9 0,2 7 0,1-1 0,6-4 0,5-9 0,8-6 0,6-4 0,6-3 0,2-4 0,1-7 0,0-8 0,-1-8 0,2-7 0,5-3 0,1 0 0,0 0 0,-3-2 0,-6-7 0,-4-8 0,-4-6 0,-5-2 0,-6 2 0,-7 4 0,-5 3 0,-1 0 0,0-2 0,-2-1 0,-6 0 0,-6 3 0,-6 4 0,-6 5 0,-1 0 0,-1-2 0,0-1 0,3 0 0,4 3 0,5 3 0,3 1 0,0 2 0,-4 1 0,0 0 0,-4 0 0,9 0 0,-3-2 0,12 2 0,-1-3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09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1385 211 24575,'-2'-9'0,"-8"0"0,-7-2 0,-7-6 0,-4-1 0,-2 1 0,-5 1 0,-11 2 0,-5-2 0,-8 0 0,2 1 0,5 1 0,6 3 0,4 3 0,-2 0 0,-1 2 0,-1 3 0,2 1 0,4 2 0,5 0 0,4 0 0,1 0 0,-1 2 0,-4 3 0,-2 5 0,-1 7 0,4 3 0,-1 9 0,0 10 0,-5 12 0,-6 13 0,2 7 0,3 5 0,7 5 0,7 4 0,3 3 0,4-1 0,6-7 0,2-8 0,6-9 0,2-6 0,-1-3 0,1-3 0,1-4 0,1-8 0,2-10 0,0-2 0,0 1 0,0 4 0,3 5 0,9 5 0,13 6 0,9 4 0,8-1 0,3 0 0,1-4 0,2-1 0,0-5 0,0-7 0,0-6 0,-1-9 0,5-4 0,3-3 0,6-3 0,6 1 0,-1-2 0,0-2 0,-3-3 0,-2-1 0,0-2 0,-1 0 0,0-6 0,-3-5 0,-8-8 0,-1-10 0,-7-7 0,2-13 0,3-11 0,2-5 0,-1 0 0,-3 6 0,-3 3 0,-6 3 0,-3-2 0,-5-1 0,-1 0 0,-3 3 0,-2 7 0,-5 5 0,-5 3 0,-3-4 0,-2-2 0,-3 0 0,-2 4 0,-1 5 0,0 3 0,0 0 0,0-4 0,0-2 0,-6-3 0,-3 1 0,-6 5 0,-3 4 0,-2 6 0,-5 3 0,-4-3 0,-1 0 0,1 1 0,7 2 0,6 4 0,3 4 0,4 0 0,1 0 0,1 1 0,-1-2 0,3 8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10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38 295 24575,'5'9'0,"-1"17"0,-4 15 0,0 11 0,0 6 0,0-8 0,0-4 0,0-6 0,0-10 0,0-5 0,0-6 0,0-2 0,0-6 0,0-7 0,-1-17 0,-4-10 0,-1-18 0,-2-6 0,0-5 0,2-4 0,0-2 0,2 1 0,1-2 0,3 5 0,0 3 0,0 5 0,0 10 0,0 7 0,1 5 0,3 6 0,3 5 0,6 2 0,5 2 0,5 2 0,12 2 0,8 0 0,10 2 0,6 0 0,-4 0 0,-4 3 0,-12 0 0,-10 0 0,-16 0 0,-3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12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24575,'0'17'0,"0"16"0,0 24 0,0 30 0,0-33 0,0 3 0,0 5 0,0 2 0,0 5 0,0 0 0,0 1 0,0 1 0,0 3 0,0 0 0,0 1 0,0 0 0,1 0 0,0-1 0,0-2 0,1-1 0,2 0 0,2-2 0,0-3 0,2-1 0,-1-3 0,1-2 0,0-6 0,0-1 0,2 39 0,-1-13 0,-2-14 0,-3 11 0,1-32 0,-2 4 0,-2-34 0,-5-10 0,-9-15 0,-10-12 0,-4-9 0,9 9 0,6 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41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5142 24575,'0'-62'0,"0"-29"0,0 28 0,0-4 0,0-8 0,0-3 0,0-3 0,0-1 0,0 4 0,0 2 0,0 2 0,0 2 0,0-1 0,0 1 0,0 2 0,0 0 0,0-3 0,0 0 0,-2-2 0,1 0 0,-2-3 0,1 0 0,0-5 0,0-1 0,0-2 0,1-1 0,1 1 0,0 1 0,0 4 0,0 3 0,0 7 0,0 4 0,0 5 0,0 4 0,0 7 0,0 1 0,0-42 0,0 1 0,0-6 0,0 44 0,0-1 0,0-1 0,0-1 0,0 0 0,0 0 0,0 5 0,0 0 0,0-39 0,0 15 0,0 11 0,0 9 0,0 6 0,0 3 0,0 4 0,0 1 0,0 0 0,0 4 0,0 2 0,0 6 0,0 8 0,0 7 0,0 6 0,0 1 0,3 1 0,3 1 0,2 3 0,34-4 0,9-5 0,4-3 0,42-10 0,-33 8 0,10-2 0,-2 0 0,24-5 0,1 2-207,-19 4 0,2 1 0,0 1 207,-2 2 0,0 2 0,-3 2 0,22-2 0,-4 2 0,-12 5 0,-3 1 0,-4 1 0,-1 0 0,-3 1 0,-1-1 0,-3 2 0,-1-1 0,-1 0 0,0-1 0,-1-2 0,-2-1 310,-1-1 1,0-2-311,1-1 0,2-1 0,1-1 0,1 1 0,4 0 0,1 0 0,0 0 0,1 2 0,2 1 0,0 1 0,3 0 0,0 1 0,6 0 0,1 1 0,10 0 0,3-1-183,-26 3 0,0-1 0,1 1 183,1 0 0,1 0 0,0 1 0,0 0 0,0 0 0,-1 0 0,-3 1 0,-2 0 0,0 0 0,29-1 0,-1-1 0,2-2 0,0-2 0,-30 0 0,0-1 0,0-1 0,-1-1 0,1 0 0,-1 0 0,2-1 0,1 0 0,-1 0 0,-1 0 0,1 1 0,-1 1 0,-1 1 0,1 0 0,0 1 0,1 0 0,1 0 0,0 1 0,2 0 0,1 1 0,-1 1 0,1 0 0,0 0 0,-1 1 0,2 0 0,0 1 0,0 0 0,1 0 0,1 0 0,-1 0 0,-3 1 0,-1 1 0,1-2 0,-1 1 0,1-1 0,0-1 0,2 0 0,1-1 0,-1 0 0,0 0 0,-1-1 0,1 1 0,4-1 0,1-1 0,0 1 0,1 0 0,-1-1 0,0 1 0,-4-1 0,0 1 0,0-1 0,1 0 0,1 1 0,-2-1 0,-5 0 0,-1 0 0,-1 1 0,33-2 0,-2 0 0,-4 2 0,-1 0-14,-8 0 1,0-1 13,0 2 0,-1 0 0,-3 0 0,-1 0 0,-1-1 0,-2 0 0,-1 0 0,-1-2 0,0-2 0,-1-2 274,0 0 0,1-1-274,1-1 0,1-2 14,2 1 0,0-1-14,2 0 0,0 0 0,5-2 0,0 0 0,0 2 0,0 0 0,0-1 0,0 2 0,-5 1 0,0 0 0,-1 2 0,-2 0 0,-1 0 0,0 1 0,-1-1 0,0 1 0,1 0 0,1 1 0,-4 0 0,0 1 0,0 1 0,-1 1 0,-2 3 0,-2 0 0,-1 0 0,-1 1 0,-2 1 0,0 0 0,-2 0 0,-1 0 0,0 0 0,0 0 0,-2 0 0,1 0 0,-2 0 0,0 0 0,-3 0 0,-1 0 0,-2 0 0,0 0 0,-2 0 0,1 0 0,2 0 0,0 0 0,-1 0 0,0 1 0,0 2 0,-1 1 0,-2 2 0,0 2 0,40 10 0,-5 6 0,-8-4 0,-5-2 0,-8-1 0,-6-3 0,-12-4 0,-7-5 0,-20-6 0,-5-7 0,-14 2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6:49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0 406 24575,'13'-22'0,"37"-26"0,-16 15 0,7 0 0,5 0 0,35-21 0,-24 21 0,4 0 0,7 1 0,1 3 0,-3 8 0,-2 4 0,-5 8 0,-1 3 0,40 3 0,-16 13 0,-14 17 0,-9 19 0,-8 23 0,-8 19 0,-24-40 0,-4 0 0,-4 2 0,-2 1 0,0 43 0,-12-10 0,-18-9 0,-20-10 0,-21-6 0,-10-8 0,7-6 0,11-10 0,15-7 0,6-3 0,15-13 0,4-5 0,60-15 0,4 4 0,-1 0 0,6 1 0,-3 2 0,0 1 0,8 1 0,1 2 0,2 2 0,-1 5 0,-3 4 0,-2 5 0,-5 6 0,-4 5 0,-7 4 0,-3 5 0,-5 4 0,-3 3 0,-4 1 0,-2 3 0,-3 1 0,-1 2 0,-1 1 0,-2 1 0,-3 1 0,-2 2 0,-3 0 0,-2 1 0,-2 0 0,-3 0 0,-2 0 0,-3 0 0,-2-3 0,-4-3 0,-18 43 0,-23-11 0,12-46 0,-7-2 0,-8-1 0,-5-2 0,-10 1 0,-5-1 0,-8-1 0,-2-3 0,1-3 0,1-3 0,2-4 0,2-4 0,8-3 0,4-5 0,11-3 0,4-5 0,-36-22 0,27-12 0,25 6 0,17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44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1046 0 24575,'-19'0'0,"-11"0"0,-39 0 0,26 0 0,-54 0 0,8 0 0,28 0 0,-4 1 0,-5 1 0,-1 3 0,7 2 0,3 4 0,9 3 0,4 5 0,-28 32 0,19 22 0,20 17 0,24-36 0,3 3 0,3 3 0,3 1 0,2-1 0,1 0 0,3 0 0,2-2 0,6-4 0,4-2 0,5-4 0,5-2 0,6 0 0,4-4 0,3-3 0,3-2 0,-2-5 0,2-3 0,40 19 0,2-14 0,1-6 0,4-1 0,0 0 0,1 2 0,3 4 0,-45-13 0,1 2 0,1 3 0,1 2 0,-4 1 0,-1 2 0,-1 1 0,-2 0 0,30 28 0,-7 1 0,-5 3 0,-3 7 0,-8 6 0,-8 4 0,-10-2 0,-13-3 0,-8-4 0,-6-5 0,-11 0 0,-13 0 0,-13-4 0,-18-6 0,-21-10 0,27-26 0,-4-2 0,-9-3 0,-4-4 0,-6-1 0,-2-3 0,-1-2 0,1-3 0,3-1 0,2-1 0,8 0 0,3-1 0,-37-6 0,15-13 0,12-15 0,5-19 0,10-12 0,11-5 0,10 2 0,15 12 0,8 14 0,5 9 0,5-4 0,17-14 0,24-17 0,-13 27 0,4-1 0,8-4 0,3 0 0,3-1 0,2 0 0,1 1 0,1 0 0,1 2 0,0 1 0,-2 2 0,0 0 0,-3 2 0,0 0 0,-3 3 0,-1-1 0,-5 3 0,0 1 0,28-27 0,-12 6 0,-12 4 0,-7-1 0,-5-2 0,-1-6 0,-5-3 0,-3 2 0,-7 1 0,-7 1 0,-3 0 0,-4 4 0,0 3 0,0 8 0,-3 1 0,0 2 0,0 1 0,-1-1 0,-6 1 0,-6 4 0,-6 3 0,-4 4 0,2 3 0,-2-1 0,-1-2 0,-5 0 0,-5 1 0,-1 6 0,0 8 0,5 7 0,1 5 0,2 2 0,11 0 0,3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47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1757 148 24575,'-34'0'0,"-45"0"0,22 0 0,-4 0 0,-7 0 0,10 0 0,-2 0 0,-18 0 0,-5 0 0,-5 0 0,-1 0 0,4 0 0,1 0 0,5 0 0,2 2 0,3 1 0,3 3 0,8 3 0,2 3 0,6 4 0,3 5 0,7 3 0,4 7 0,5 5 0,4 5 0,1 8 0,5 4 0,3 5 0,5 4 0,1 4 0,5 1 0,4 1 0,2 0 0,2 2 0,3 0 0,4 0 0,3-1 0,5-1 0,4-1 0,4-2 0,3-2 0,4-5 0,2-3 0,-2-5 0,0-3 0,24 36 0,-2-12 0,4-6 0,9-1 0,9-5 0,11-3 0,-38-30 0,1-1 0,3-2 0,-1-2 0,46 14 0,-1-5 0,-1-3 0,2-3 0,4-6 0,1-8 0,-1-7 0,-4-2 0,-2-1 0,-3 0 0,-1-5 0,3-8 0,-3-11 0,0-16 0,-7-12 0,-5-8 0,-8-6 0,-7 2 0,-8 0 0,-7-2 0,0-9 0,-2-8 0,-2-2 0,-6 4 0,-7 8 0,-7 6 0,-6-8 0,-7-6 0,-4-13 0,-3-4 0,0-1 0,0 1 0,-6 10 0,-4 8 0,-6 11 0,-5 9 0,2 7 0,0 5 0,2 5 0,-2 4 0,-2 3 0,-1 2 0,-1 4 0,1-1 0,-1 4 0,-3 2 0,-2 1 0,-4 2 0,1 3 0,1 1 0,2 6 0,1 4 0,1 5 0,0 2 0,-1 1 0,2 0 0,-3 0 0,-2 0 0,10 0 0,-3 0 0,11 0 0,-1 0 0,-1 0 0,2 0 0,-2 0 0,-3 0 0,-1 0 0,1 0 0,1 0 0,0 0 0,-2 0 0,0 2 0,0 1 0,9 0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51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1480 1 24575,'-29'0'0,"-39"0"0,21 0 0,-5 0 0,-4 0 0,-43 0 0,32 0 0,-3 1 0,-8 3 0,-1 3 0,1 4 0,1 4 0,5 5 0,2 5 0,2 4 0,2 3 0,5 1 0,4 3 0,10 2 0,5 3 0,4 2 0,5 5 0,5 4 0,4 4 0,6 6 0,5 3 0,0 7 0,3 1 0,3 2 0,2-1 0,3 2 0,0 0 0,0-2 0,1-1 0,1-2 0,1-2 0,2 2 0,3-1 0,1-3 0,2-1 0,2-4 0,2-1 0,0-6 0,2-2 0,16 40 0,8-9 0,10-4 0,7-4 0,-2-11 0,3-12 0,-5-13 0,3-9 0,6-5 0,0-4 0,5-2 0,-3-6 0,-3-5 0,3-6 0,5-3 0,3 0 0,2 0 0,-6-3 0,-1-10 0,1-9 0,-2-11 0,-1-2 0,-9 2 0,-10 4 0,-11 1 0,-10-1 0,-9-2 0,-6-6 0,-6-7 0,-2-8 0,-1-5 0,-1-2 0,-6 4 0,-8 3 0,-15 1 0,-12 2 0,-9 0 0,-7 2 0,2 7 0,-3 6 0,4 9 0,0 4 0,-3 2 0,2 2 0,2 0 0,3 4 0,3 1 0,1 3 0,1 3 0,2 3 0,2 3 0,4 0 0,3 0 0,3 0 0,1 0 0,3 2 0,1 4 0,4 4 0,1 2 0,3-2 0,1-1 0,4-1 0,5-2 0,1-1 0,4-1 0,-1 0 0,-2-1 0,-6-1 0,2-1 0,-6 4 0,6 0 0,-4 3 0,1-1 0,1-2 0,3 0 0,1-2 0,-2 0 0,0-1 0,1 1 0,0 0 0,1-1 0,-6-2 0,7 0 0,-6 0 0,11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53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24575,'45'-8'0,"29"-10"0,-11 3 0,-10 3 0,2 0 0,31-2 0,-30 6 0,2 0 0,-2 1 0,0 1 0,-2 1 0,-1 1 0,-1 2 0,-1 1 0,48-1 0,-2 3 0,-12 13 0,-9 26 0,-13 23 0,-35-22 0,-3 3 0,-2 2 0,-3 0 0,13 42 0,-8 4 0,-10 0 0,-19 1 0,-29 0 0,7-50 0,-6-4 0,-4-1 0,-4-3 0,-38 25 0,6-13 0,10-9 0,13-12 0,13-12 0,16-6 0,11-8 0,5-4 0,10-4 0,13-3 0,20 0 0,24 1 0,19 3 0,12 5 0,-43 2 0,1 0 0,0 0 0,1 0 0,0 0 0,0 2 0,0 1 0,-1 4 0,-1 2 0,-1 3 0,-1 5 0,-2 5 0,-2 3 0,-3 5 0,-1 1 0,-4 3 0,-3 3 0,-3 3 0,23 41 0,-12-3 0,-11-6 0,-10-6 0,-10-5 0,-6 3 0,-5 5 0,0 6 0,-3-3 0,-7-8 0,-11-10 0,-9-12 0,-9-4 0,-6-2 0,-11-3 0,-15-2 0,24-15 0,-5-2 0,-9-1 0,-3-2 0,-9-2 0,-2-1 0,-9-1 0,-1-2 0,2-2 0,1-1 0,-1 1 0,0-1 0,4 0 0,1-1 0,9 0 0,2-2 0,6-3 0,2-6 0,9-10 0,5-6 0,-20-38 0,29 12 0,21 13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9:58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23 669 24575,'-11'-2'0,"5"-10"0,1-17 0,5-19 0,3-22 0,7-9 0,13 0 0,13 5 0,14 12 0,11 10 0,10 8 0,9 5 0,6 6 0,2 8 0,-6 11 0,-5 8 0,-2 5 0,1 2 0,3 12 0,-4 19 0,-1 23 0,-41-18 0,-1 4 0,-2 7 0,-3 4 0,-1 7 0,-4 4 0,-3 4 0,-5 4 0,-2 7 0,-4 2 0,-2 0 0,-4 0 0,-3 2 0,-3 0 0,-4-5 0,-3-1 0,-4-5 0,-3-3 0,-6-2 0,-2-2 0,-3-4 0,-1-1 0,-2 0 0,-2-1 0,-2-2 0,-3-2 0,-4 0 0,-2-1 0,-6-2 0,-1-3 0,-2-4 0,-1-2 0,3-6 0,2-4 0,-34 18 0,21-15 0,20-10 0,14-8 0,8-6 0,5-3 0,2-3 0,9-2 0,21-2 0,31-1 0,39 0 0,-33 0 0,3 0 0,4 0 0,0 0 0,-3 0 0,0 0 0,-2 0 0,-2 0 0,47 0 0,-9 0 0,-8 2 0,-14 1 0,-6 3 0,-8 2 0,-5-1 0,-5 1 0,-9-3 0,-5-1 0,-9-2 0,-9-4 0,-11-5 0,-1 3 0,-6-3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00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 0 24575,'-26'0'0,"-17"0"0,10 0 0,-20 0 0,18 0 0,-11 0 0,1 0 0,5 2 0,-1 12 0,5 12 0,-1 14 0,0 13 0,6 4 0,4 3 0,6 3 0,7-2 0,6 2 0,4-4 0,3-3 0,1-7 0,5-7 0,10-4 0,12-5 0,9-4 0,5-3 0,-1-3 0,-3-7 0,-1-5 0,-1-7 0,-4-4 0,-3 0 0,-3 0 0,-5-8 0,-1-9 0,-2-13 0,-3-6 0,-1 2 0,-4 5 0,-5 8 0,-1 4 0,-3 6 0,0 1 0,0 4 0,0-1 0,-5 2 0,1 2 0,-8 0 0,-2 3 0,-6 0 0,-1 0 0,-1 0 0,1 0 0,3 0 0,3 0 0,2 0 0,1 0 0,-1 0 0,-1-1 0,0-4 0,-2-7 0,-1-10 0,6 8 0,2-1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02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1471 1 24575,'-27'0'0,"-12"0"0,9 0 0,-13 0 0,13 0 0,-6 0 0,-1 0 0,-1 0 0,-2 0 0,-5 0 0,0 0 0,-4 0 0,1 0 0,-4 0 0,-4 0 0,0 0 0,4 0 0,8 1 0,5 4 0,4 3 0,2 3 0,3 1 0,2 0 0,2 1 0,1 1 0,0-1 0,4 0 0,-1-4 0,0-1 0,-2-1 0,-4 2 0,-6 3 0,-3 5 0,1 5 0,2 6 0,1 11 0,-1 13 0,-1 9 0,4 4 0,5-3 0,7-6 0,5-2 0,7 3 0,2 5 0,4 5 0,4-3 0,5-1 0,8-7 0,5-3 0,3 3 0,4 1 0,4 4 0,4 3 0,3-2 0,1-3 0,0-6 0,2-6 0,3-5 0,6-5 0,5-6 0,3-4 0,4-8 0,3-7 0,6-7 0,5-5 0,2 0 0,-1 0 0,-7 0 0,0-2 0,3-10 0,-2-7 0,-4-7 0,-9-1 0,-10 0 0,-7 0 0,-5-3 0,-2-1 0,-3-3 0,0-3 0,-4-1 0,-2 1 0,-4 1 0,-5-2 0,-3-3 0,1-7 0,1-12 0,0-7 0,-3-4 0,-4 4 0,-4 11 0,-2 8 0,-2 6 0,-1 4 0,0 1 0,-4 4 0,-5 5 0,-2 3 0,-3 3 0,3 0 0,0 0 0,-1-5 0,-1-3 0,0-4 0,-1-3 0,-1-1 0,0-3 0,2-3 0,-2-4 0,-3 1 0,-3 3 0,-2 4 0,10 19 0,4 6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0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3 221 24575,'-3'6'0,"13"-2"0,-1-4 0,21 0 0,3 0 0,18 0 0,14 0 0,8 0 0,0 0 0,-3 0 0,-11 0 0,-9-1 0,-5-2 0,-7 0 0,1 1 0,-5 1 0,-4 1 0,-4 0 0,-4 0 0,0 0 0,0 0 0,-4 0 0,-3 0 0,-5-2 0,-6-2 0,-3-3 0,-8-5 0,-9-4 0,-9-4 0,-4-3 0,-2 1 0,3 0 0,0 2 0,0 2 0,3 3 0,3 3 0,6 1 0,4 2 0,7 4 0,8 3 0,10 2 0,0 0 0,14 5 0,2 12 0,16 14 0,6 12 0,1 5 0,-1 1 0,-8-4 0,-7-4 0,-8-7 0,-12-6 0,-5-5 0,-7-8 0,-4-2 0,0-3 0,-2 0 0,-4 5 0,-7 2 0,-8 3 0,-4 1 0,0 4 0,2 3 0,6 3 0,1 3 0,0-1 0,-2-1 0,1-4 0,0-1 0,2 2 0,0 0 0,1-1 0,5-4 0,-1 3 0,4-14 0,-1 1 0,2-22 0,3 6 0,-1-5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07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0 137 24575,'0'-15'0,"0"3"0,0 1 0,4 1 0,5-1 0,4-4 0,5 1 0,7 3 0,-11 3 0,8 4 0,-8-1 0,3-2 0,5 1 0,-10 1 0,8 3 0,-6 2 0,6 0 0,0 0 0,-2 0 0,-3 0 0,-5 2 0,1 6 0,-2 5 0,0 7 0,-1 2 0,-3-1 0,-3 4 0,-2 1 0,0 2 0,0 5 0,0 2 0,-2 1 0,-9 2 0,-7-2 0,-9-1 0,-2-1 0,4-2 0,3-4 0,4-4 0,2-3 0,3-1 0,-1-6 0,6-3 0,0-4 0,5-3 0,1 0 0,4-1 0,4 0 0,11-3 0,12 0 0,8 0 0,7 0 0,-4 0 0,-1 0 0,-1 0 0,-6 0 0,-4 0 0,-4 0 0,-5 0 0,-4 0 0,-4 0 0,-4 0 0,-4 0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11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908 1 24575,'-38'0'0,"-21"0"0,0 0 0,-33 0 0,25 0 0,-13 4 0,10 7 0,7 12 0,0 14 0,-2 10 0,2 12 0,8 6 0,10 13 0,8 13 0,23-41 0,2 3 0,3 3 0,2 2 0,2 1 0,2 1 0,1 1 0,2 1 0,2 2 0,2 0 0,6 1 0,4 1 0,3 0 0,4-1 0,3-3 0,4-2 0,1-4 0,1-1 0,-2-5 0,1-3 0,-1-4 0,2-3 0,30 35 0,1-11 0,5-7 0,6-2 0,3-5 0,6-6 0,0-7 0,-2-12 0,-7-12 0,-8-7 0,-6-6 0,-3-7 0,2-13 0,1-19 0,2-21 0,-4-9 0,-8-2 0,-12 8 0,-14 11 0,-11 4 0,-8-1 0,-4-6 0,-5-2 0,-7 5 0,-9 8 0,-11 7 0,-8 5 0,-8-2 0,-6-1 0,-4 0 0,-6 3 0,-6 6 0,-7 5 0,-2 5 0,1 2 0,5 2 0,6 0 0,0 4 0,5 3 0,11 2 0,10 3 0,13 0 0,9 3 0,1 4 0,0 7 0,0 3 0,-3 1 0,1-2 0,1 4 0,6-7 0,1 6 0,4-8 0,2-2 0,2-4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6:51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1 774 24575,'7'-42'0,"16"-2"0,5-3 0,7-25 0,9 5 0,7-1 0,-12 22 0,2 2 0,17-11 0,4 1 0,7 2 0,2 5 0,-5 12 0,1 6 0,-5 7 0,-2 3 0,-4 7 0,-2 2 0,-3 4 0,0 3 0,49 11 0,-52 7 0,-3 7 0,-1 9 0,-4 8 0,-2 13 0,-6 7 0,-4 7 0,-6 2 0,-4 0 0,-4-1 0,-6-4 0,-7-2 0,-8-10 0,-7-4 0,-38 34 0,-18-13 0,-10-11 0,13-8 0,15-9 0,10-6 0,9-7 0,7-10 0,7-8 0,8-9 0,9-2 0,19-1 0,24 1 0,31 6 0,-25 7 0,3 6 0,6 8 0,-1 7 0,0 7 0,-3 6 0,-1 7 0,-4 3 0,-3-2 0,-4 0 0,-3 1 0,-4 1 0,-3 0 0,-2 1 0,-2-1 0,-4 1 0,-2 1 0,-4 1 0,-3-3 0,-3 0 0,-3-1 0,-3-1 0,-9 46 0,-12-8 0,-12-9 0,-7-13 0,-2-9 0,-4-14 0,-14-9 0,-23-8 0,30-18 0,-4-3 0,-4-1 0,-3-1 0,1-1 0,-1-1 0,2-1 0,1 0 0,3-1 0,0-1 0,3 1 0,0-1 0,-47-1 0,9 0 0,13 0 0,18-9 0,20-19 0,18-16 0,11 11 0,7 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13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24575,'0'29'0,"0"4"0,0-5 0,0 13 0,0-8 0,0 10 0,0-5 0,0-8 0,0-5 0,0-20 0,-3-8 0,0-18 0,0 8 0,0-2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15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55 24575,'-16'-1'0,"-11"-3"0,12 8 0,-15 9 0,12 15 0,-10 19 0,7-14 0,-2 9 0,14-17 0,1 10 0,5 0 0,3 0 0,2-5 0,10-7 0,9-8 0,11-4 0,10 0 0,4 2 0,4 5 0,-1-1 0,-1-3 0,-4-1 0,-4-2 0,-1 3 0,-3 0 0,-4 2 0,-1 7 0,-13-9 0,-2 6 0,-13-7 0,-1-1 0,-6 6 0,-6-2 0,-3 4 0,-5 0 0,-1-4 0,-3-2 0,-9-3 0,-5-1 0,-7-2 0,-5-2 0,-1-3 0,-1-3 0,7-6 0,9-7 0,11-6 0,11 0 0,8 1 0,3 4 0,1-3 0,3 6 0,5-3 0,4 2 0,4-4 0,3-4 0,2-4 0,0 0 0,2-4 0,-1-3 0,1-2 0,0-1 0,-4-1 0,-2 1 0,-6 3 0,-3 3 0,-2 5 0,-3 4 0,-2 1 0,2-3 0,2-5 0,3-5 0,3-4 0,1 2 0,0 2 0,1-1 0,-5 14 0,1 0 0,-6 16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18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2190 168 24575,'-19'-10'0,"-10"-7"0,-16 0 0,-13-4 0,-13 0 0,-7 2 0,-3 1 0,-1 6 0,6 6 0,1-2 0,-6 2 0,-4-1 0,-4 2 0,4 5 0,11 0 0,8 0 0,12 0 0,7 0 0,2 0 0,0 0 0,-1 0 0,5 0 0,2 0 0,7 0 0,1 0 0,-1 0 0,-3 3 0,-5 6 0,-1 4 0,-2 5 0,1 0 0,2 1 0,-5 2 0,-3 5 0,-1 7 0,1 6 0,7 2 0,3-2 0,6-1 0,3 0 0,1 1 0,1 3 0,3 2 0,5 9 0,9 9 0,6 16 0,4 17 0,-1-44 0,2 0 0,-1 3 0,3-1 0,3-2 0,2-2 0,20 43 0,14-4 0,12-6 0,6-3 0,0-5 0,2-7 0,-5-9 0,-1-6 0,4-4 0,2-4 0,5-6 0,3-6 0,1-5 0,1-7 0,4-5 0,3-7 0,4-5 0,1-1 0,0-2 0,0 0 0,8 0 0,4-7 0,-45 1 0,-1-2 0,46-17 0,-12-7 0,-6-4 0,-9-1 0,-7 0 0,-4 3 0,-9 1 0,-7 1 0,-1-1 0,-1-5 0,1 0 0,16-25 0,-16 16 0,6-13 0,-23 16 0,-5-4 0,-3-15 0,-4-15 0,1-6 0,-1-1 0,-1 14 0,-2 10 0,-3 9 0,-2 5 0,-2 3 0,-2 7 0,0 7 0,0 5 0,0 2 0,0-4 0,-5-4 0,-3-6 0,-6-2 0,-6 3 0,1 4 0,-1 5 0,1 3 0,2 2 0,8 10 0,1 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25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0 433 24575,'20'0'0,"10"0"0,-8 0 0,14 0 0,-8 0 0,17-3 0,12-2 0,8-3 0,5-1 0,-4 1 0,-10-1 0,-6 1 0,-7 1 0,-5-2 0,0 0 0,3-5 0,6-1 0,2 0 0,2 0 0,-5 3 0,-1 0 0,-3 2 0,2 0 0,3 2 0,-1 3 0,2 2 0,-8 3 0,-9 0 0,-8-3 0,-9-1 0,-2-1 0,-3 0 0,2 3 0,-3 1 0,-2-1 0,-3-3 0,-6-5 0,-5-3 0,-7-4 0,-7-3 0,-3 0 0,0-2 0,2 3 0,1 3 0,2 2 0,1 5 0,2-1 0,1 2 0,1 1 0,1 0 0,3 3 0,3-3 0,6 3 0,10 0 0,18 8 0,-5 0 0,14 9 0,-10 2 0,7 2 0,2 3 0,-2-1 0,-7 1 0,-4 3 0,-9-4 0,-6 0 0,-3-3 0,-3 0 0,0 3 0,0 0 0,0 6 0,0-10 0,0 3 0,0-9 0,-2 5 0,-3 4 0,-5 6 0,-6 1 0,-7 4 0,-3 4 0,-3 3 0,0 2 0,4-4 0,4-6 0,3-1 0,9-15 0,2 0 0,6-12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28.2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10 121 24575,'-5'-4'0,"0"-2"0,5-4 0,0-3 0,0-1 0,3 2 0,4 0 0,0 6 0,5-4 0,-1 2 0,5-1 0,4 2 0,1 1 0,2 4 0,2 0 0,1 2 0,-1 0 0,-3 0 0,0 0 0,0 1 0,-3 4 0,0 5 0,-3 5 0,-2 4 0,-2 0 0,-5 1 0,-3 1 0,-2 1 0,-2 2 0,0 1 0,0 4 0,-7 5 0,-8 1 0,-10 4 0,-7-2 0,-1-5 0,3-5 0,5-3 0,3-2 0,2-2 0,1-2 0,-3 2 0,8-11 0,1 2 0,10-8 0,3 0 0,4-1 0,6-2 0,8 0 0,5 0 0,6 0 0,0 0 0,-1 0 0,0 0 0,-4 0 0,-4 0 0,-7 0 0,-4 0 0,-2 0 0,-1 0 0,-2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32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1 352 24575,'0'-14'0,"0"-3"0,0 0 0,0-5 0,0 1 0,0-3 0,0-6 0,3-4 0,5-1 0,11 0 0,12 3 0,13 8 0,12 3 0,10 8 0,4 5 0,-5 3 0,-5 7 0,-10 11 0,-9 17 0,-8 20 0,-8 18 0,-9 11 0,-8 9 0,-5 3 0,-3-2 0,-5-7 0,-8-9 0,-13-10 0,-10-8 0,-6-3 0,0-4 0,3-6 0,4-7 0,10-10 0,14-12 0,28-6 0,34-6 0,29-1 0,17 0 0,0 0 0,-12 0 0,-9 0 0,-17 0 0,-15-1 0,-13-7 0,-18 5 0,-5-5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33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24575,'0'22'0,"0"5"0,0 9 0,0 9 0,0 5 0,0 4 0,0-3 0,0-5 0,0-18 0,0-6 0,3-17 0,8 3 0,12 0 0,12-1 0,9-2 0,8-2 0,4-3 0,1 0 0,-4 0 0,-9 0 0,-7 0 0,-18 0 0,-4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34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24575,'0'37'0,"0"-16"0,0 26 0,0-4 0,0 15 0,0 4 0,0-8 0,0-3 0,0-8 0,0-9 0,0-14 0,0-12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37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2904 184 24575,'-60'-19'0,"-10"-5"0,-13-6 0,1 3 0,4 10 0,15 8 0,8 8 0,-1 1 0,-1 0 0,-5-2 0,5-4 0,9 0 0,3-2 0,2 2 0,-3 0 0,-2 0 0,3 1 0,0 0 0,4 1 0,-4 2 0,-5 2 0,-3 0 0,-6 0 0,0 0 0,0 0 0,-3 0 0,-3 0 0,-5 0 0,-3 0 0,2 0 0,8 0 0,7 0 0,2 0 0,-2 0 0,-1 0 0,-1 0 0,3 0 0,4 0 0,4 0 0,2 0 0,0 2 0,0 4 0,1 6 0,2 5 0,2 6 0,1 7 0,-1 10 0,-2 10 0,0 9 0,-2 7 0,2 0 0,5 4 0,6-1 0,4 6 0,4 4 0,7 5 0,6 4 0,8 1 0,2 6 0,1-44 0,3 1 0,1 2 0,2 0 0,3 1 0,3 0 0,3-2 0,1-2 0,1-3 0,1-2 0,18 41 0,2-6 0,3-2 0,10 1 0,-22-39 0,2-2 0,1-1 0,1-1 0,36 30 0,-1-11 0,0-13 0,4-7 0,11-6 0,10-2 0,-42-13 0,1-2 0,-2-1 0,-1-1 0,47 3 0,-6-8 0,-1-6 0,2 0 0,0-1 0,0-7 0,-2-7 0,3-10 0,-45 10 0,0-1 0,3-1 0,-1-1 0,-1 1 0,-1 0 0,38-18 0,-11 3 0,-5 0 0,-3-3 0,-1-2 0,0-3 0,-6-1 0,-5 1 0,-5-2 0,-4-2 0,0-5 0,-3-3 0,-5 0 0,-3 3 0,-6 8 0,-2 0 0,-1-4 0,-2-9 0,2-11 0,-3-5 0,-1 3 0,-3 6 0,-3 8 0,-1 4 0,-3-3 0,1-6 0,-2-6 0,1 0 0,-3 3 0,-4 7 0,-2 2 0,-3-1 0,0-7 0,0-8 0,0-4 0,-3 1 0,-6 7 0,-6 15 0,-9 11 0,-9 9 0,-7 10 0,16 6 0,2 7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39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572 208 24575,'-34'0'0,"-17"0"0,-4 0 0,-2 0 0,3 0 0,1 0 0,-11 0 0,-2 5 0,6 8 0,18 12 0,17 20 0,15 15 0,11 13 0,14 5 0,16 1 0,12-3 0,12-6 0,10-8 0,11-6 0,-30-28 0,1-1 0,5 0 0,1-1 0,0 0 0,-1 0 0,1 0 0,-1 1 0,-4-1 0,-1 3 0,-1 3 0,-1 3 0,-2 2 0,-3 2 0,-1 5 0,-4 2 0,-2 1 0,-4 3 0,-4-1 0,-5 0 0,-4 1 0,-4 1 0,2 42 0,-11-10 0,-4-12 0,-5-16 0,-15-14 0,-21-9 0,-29-4 0,-26-6 0,41-13 0,-2-2 0,-1-2 0,1-2 0,5-2 0,2-1 0,-33-5 0,22-9 0,21-17 0,17-21 0,13-18 0,10-15 0,20-4 0,0 44 0,6 0 0,10-4 0,7 0 0,12-7 0,4-2 0,2-4 0,1-2 0,1-6 0,-1-1 0,-3 1 0,-2-1 0,-5 4 0,-4 1 0,-4 5 0,-3 3 0,-7 8 0,-4 1 0,10-29 0,-18 12 0,-13 6 0,-8 5 0,-12 0 0,-11 0 0,-12-3 0,-9-3 0,7 20 0,-1 3 0,-14-13 0,-17-2 0,35 39 0,16 10 0,5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6:53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1497 0 24575,'-61'0'0,"7"0"0,-2 0 0,-19 0 0,6 0 0,-2 0 0,20 0 0,0 0 0,-22 0 0,-5 0 0,-7 0 0,-1 0 0,4 0 0,1 0 0,5 0 0,3 0 0,8 0 0,3 0 0,9 0 0,4 0 0,-20 2 0,26 4 0,22 14 0,12 21 0,6 22 0,3 28 0,2-35 0,2 2 0,2 7 0,1 1 0,2 3 0,1 0 0,1-3 0,0-2 0,-2-6 0,1-3 0,5 35 0,-3-25 0,-3-26 0,-5-23 0,-2-15 0,1-13 0,6-11 0,11-6 0,22-3 0,26 9 0,28 9 0,-39 10 0,2 3 0,2-1 0,4 4 0,24 4 0,-2 6 0,-24 1 0,-2 3 0,17 7 0,-6 5 0,6 29 0,-10 9 0,-10 5 0,-6 9 0,-10 2 0,-7 0 0,-10-1 0,-10 4 0,-7 8 0,-7 6 0,-2-47 0,-3 0 0,-10 40 0,-14-14 0,-18-24 0,-22-16 0,21-23 0,-3-2 0,-11 0 0,-3-1 0,-8 2 0,-2-1 0,-3-2 0,-1 0 0,2 0 0,1-1 0,0-3 0,3-1 0,6-3 0,3-1 0,8 0 0,3 0 0,-27-2 0,28-7 0,17-26 0,14-13 0,11 6 0,4 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41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41 333 24575,'6'20'0,"-1"7"0,-5 0 0,0 13 0,0 8 0,0 1 0,0 0 0,0-4 0,0-11 0,0-12 0,0-15 0,-3-23 0,-3-24 0,-7-26 0,0-11 0,2-1 0,5 8 0,6 13 0,11 9 0,16 2 0,20 3 0,21 0 0,8 2 0,-2 10 0,-7 8 0,-18 10 0,-24 7 0,-10 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10:42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0 639 24575,'0'-55'0,"0"-44"0,0 28 0,2 7 0,4-1 0,20-13 0,-1 32 0,7 2 0,5 5 0,7 8 0,4 11 0,4 8 0,5 1 0,1 8 0,0 9 0,0 12 0,3 14 0,-3 12 0,-3 22 0,-7 12 0,-16-9 0,-5 7 0,-3 3-431,-2 9 1,-4 3-1,-3 2 431,-5-19 0,-2 2 0,-2 0 0,-3-1 0,0 22 0,-4-1 0,-5-2-156,-4-10 0,-4-2 1,-4-3 155,-1-9 0,-3-2 0,-3-5 0,-15 14 0,-3-7 0,7-11 0,1-5 0,-18 23 0,19-31 0,15-22 1260,14-14-1260,30-7 499,40 1-499,32 12 0,-39-3 0,1 4 0,0 1 0,-1 3 0,-5-1 0,-1 1 0,40 15 0,-16-9 0,-21-8 0,-19-12 0,-21-21 0,-10 7 0,-7-9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01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1251 1 24575,'-17'0'0,"-9"0"0,-11 0 0,-16 0 0,-21 0 0,-17 0 0,40 0 0,-1 0 0,0 0 0,0 0 0,-39 2 0,9 6 0,9 6 0,5 13 0,1 14 0,4 14 0,-1 19 0,32-30 0,2 2 0,0 3 0,1 0 0,3 1 0,2 0 0,4-1 0,4-1 0,-4 48 0,14-44 0,4 1 0,0 5 0,2 2 0,1 4 0,1 0 0,2 2 0,2-1 0,3-4 0,2-2 0,4-3 0,2-2 0,3-4 0,1-3 0,3-2 0,1-1 0,2-1 0,0-1 0,30 39 0,-2-2 0,-5-6 0,-2-8 0,1-8 0,4-9 0,7-4 0,-1-6 0,-4-7 0,-1-7 0,-3-9 0,3-6 0,4-3 0,3-2 0,-1-1 0,0-1 0,-2-2 0,-4-5 0,-3-9 0,-5-10 0,-4-5 0,-8 0 0,-6 4 0,-4 2 0,-5-3 0,0-6 0,2-7 0,4-6 0,2-1 0,0 1 0,-4 0 0,-5-4 0,-3-12 0,-3-12 0,3-2 0,-2 0 0,-2 12 0,-3 8 0,-5 4 0,0 0 0,-3-4 0,0-8 0,0-5 0,0-6 0,0-4 0,0-2 0,0 2 0,0 4 0,0 5 0,0 8 0,0 6 0,0 6 0,0 6 0,-3 7 0,-2 5 0,-3 3 0,-2 3 0,-1-2 0,2 2 0,0 0 0,0 0 0,-1 4 0,-4-1 0,-2 0 0,-1 3 0,1 0 0,-4-4 0,9 10 0,-8-7 0,2 12 0,-10-3 0,-7 1 0,-4 2 0,7 0 0,6 3 0,14 2 0,5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06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0 357 24575,'22'0'0,"31"0"0,-21-1 0,40-5 0,-25-4 0,16-1 0,5-3 0,-9 4 0,-3 3 0,-7-1 0,-6 3 0,-4-1 0,-4-2 0,2 0 0,1 1 0,1-2 0,-1 4 0,-4-1 0,1 1 0,-2 2 0,-1-2 0,-1 3 0,32-1 0,-27 0 0,25 3 0,-37 0 0,-6 0 0,-8-4 0,-10-4 0,-10-15 0,1 10 0,-7-11 0,5 11 0,-9-6 0,6 5 0,-8-2 0,13 10 0,-9-5 0,6 5 0,-1-1 0,-1 2 0,6-1 0,-2-1 0,5 1 0,-5-2 0,7 2 0,-3-1 0,8 4 0,5 1 0,2 6 0,1 1 0,7 11 0,-7-7 0,7 9 0,-6-8 0,4 4 0,-1 0 0,0 0 0,0-2 0,-4-4 0,1-2 0,-2-2 0,-1 2 0,-1 1 0,0 3 0,-2-2 0,-1 0 0,0-1 0,-1-1 0,2-1 0,0 5 0,0-4 0,2 6 0,1-3 0,-1 5 0,3 0 0,-6-2 0,3 1 0,-4-5 0,0 2 0,-2-4 0,-3-2 0,-1-1 0,-4-3 0,-3 1 0,0 4 0,-2 3 0,-1 3 0,-3 2 0,0 1 0,-1-2 0,-1 7 0,7-8 0,-2 8 0,6-7 0,-1 4 0,0 3 0,-1-2 0,0 0 0,1-4 0,2-3 0,1-1 0,2-1 0,-1 0 0,1 2 0,0 0 0,1 4 0,2 1 0,0 0 0,0-1 0,-2-5 0,0-6 0,-6-32 0,4 19 0,-2-19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07:09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1 190 24575,'0'-11'0,"0"-8"0,1 10 0,6-11 0,6 9 0,6-5 0,5 0 0,1-1 0,4-1 0,5 1 0,0 1 0,2 5 0,-2 5 0,0 4 0,3 2 0,1 0 0,1 0 0,-5 4 0,-5 12 0,-2 11 0,-8 11 0,-4 6 0,-7-1 0,-5 0 0,-3-3 0,0-3 0,0 1 0,-5-3 0,-7-4 0,-10-3 0,-6-6 0,2 0 0,5-2 0,3-2 0,7-9 0,-1 2 0,12-10 0,2 3 0,13-4 0,-6 0 0,13 0 0,-2 0 0,10 0 0,1 0 0,-2 0 0,-5 0 0,0 2 0,1 1 0,1 4 0,1 3 0,0 4 0,2 5 0,-1 0 0,-3 6 0,-2 4 0,-2 4 0,-4 6 0,-8 0 0,-5-1 0,-4 1 0,-2-3 0,-5 0 0,-7-1 0,-9-1 0,-6-1 0,-6-2 0,-7-1 0,-3-3 0,-2-1 0,4-5 0,4-3 0,6-5 0,3-6 0,0-4 0,-2-3 0,-3 0 0,0-5 0,3-4 0,14 2 0,6 0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9T15:42:07.52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act:action type="add" startTime="1463">
    <iact:property name="dataType"/>
    <iact:actionData xml:id="d0">
      <inkml:trace xmlns:inkml="http://www.w3.org/2003/InkML" xml:id="stk0" contextRef="#ctx0" brushRef="#br0">9102 5662 24575 0,'0'-38'0'15,"0"0"0"1,0-33 0-1,0 30 0 1,0 3 0-1,0-3 0 1,23-6 0-1,18 17 0 1,-3 5 0-1,4-2 0 1,9-7 0-1,4 3 0 1,-1 13 0-1,0 4 0 1,-6-6 0-1,-2 4 0 1,-7 14 0 0,-1 4 0-1,27-2 0 1,-25 15 0-1,-1 6 0 1,8 11 0-1,-10-2 0 1,-4 5 0-1,-3 17 0 1,-1 1 0-1,-5 12 0 1,-24-9 0-1,0 9 0 1,0-12 0-1,0-24 0 1,0 18 0-1,0-41 0 1,0 17 0 0,0-23 0-1,-24 36 0 1,18-28 0-1,-41 28 0 1,41-36 0-1,-17 23 0 1,23-17 0-1,0 18 0 1,0-24 0-1,23 0 0 1,7 23 0-1,35 7 0 1,-37-6 0-1,-1 4 0 1,8 4 0-1,-5 1 0 1,-1 23 0 0,-5-24 0-1,0 1 0 1,5 20 0-1,0 11 0 1,-15-24 0-1,-4 0 0 1,-10 30 0-1,0-31 0 1,0-1 0-1,0 26 0 1,-24-8 0-1,2-21 0 1,-9-5 0-1,-13-14 0 1,-6-3 0-1,-3 12 0 1,-2-3 0 0,-3-17 0-1,-2-4 0 1,-11 11 0-1,1 0 0 1,13-11 0-1,-1-2 0 1,7 1 0-1,-2 0 0 1,4 0 0-1,4 0 0 1,5 0 0-1,-25 0 0 1,18 0 0-1,41 0 0 1,-17 0 0 0</inkml:trace>
    </iact:actionData>
  </iact:action>
  <iact:action type="add" startTime="3578">
    <iact:property name="dataType"/>
    <iact:actionData xml:id="d1">
      <inkml:trace xmlns:inkml="http://www.w3.org/2003/InkML" xml:id="stk1" contextRef="#ctx0" brushRef="#br0">11271 5133 24575 0,'0'68'0'9,"0"-25"0"0,0 2 0 1,0 1 0-1,0 2 0 1,0 15 0-1,0 6 0 0,0-3 0 1,0 4 0-1,0 0-653 1,0-1 1-1,0 0 0 1,0 2 652-1,0-12 0 0,0 1 0 1,0 1 0-1,0-3 0 1,0 9 0-1,0-1 0 0,0-2 105 1,0-1 1-1,0-1 0 1,0-5-106-1,0 2 0 1,0-3 0-1,0 4 0 0,0-8 0 1,0-23 0-1,0 30 0 1,0-50 1473-1,24 26-1473 0,25-10 0 1,13-3 0-1,2-4 0 1,5-1-160-1,-6 0 1 1,5 1 0-1,-2 0 159 0,-11-2 0 1,-3 0 0-1,-1-1 0 1,18 6 0-1,-5-1 0 0,-14-4 0 1,-6 1 0-1,9 18 0 1,-30-35 0-1,-23 0 0 1</inkml:trace>
    </iact:actionData>
  </iact:action>
  <iact:action type="add" startTime="4519">
    <iact:property name="dataType"/>
    <iact:actionData xml:id="d2">
      <inkml:trace xmlns:inkml="http://www.w3.org/2003/InkML" xml:id="stk2" contextRef="#ctx0" brushRef="#br0">11562 6483 8191 0,'0'29'0'9,"0"21"0"1,0 6 4807-1,0 11-4807 1,0-7 0-1,0 12 0 1,0-4 0-1,0-15 0 1,0-2 0-1,0 1 0 1,0 13 0-1,0 2 0 1,0-2 0 0,0-10 0-1,0-1 0 1,0-4 1424-1,0 6 1 1,0-3-1425-1,0-6 0 1,0-6 1751-1,0-12-1751 1,0-5 0-1,0-24 0 1,0 0 0 0</inkml:trace>
    </iact:actionData>
  </iact:action>
  <iact:action type="add" startTime="5265">
    <iact:property name="dataType"/>
    <iact:actionData xml:id="d3">
      <inkml:trace xmlns:inkml="http://www.w3.org/2003/InkML" xml:id="stk3" contextRef="#ctx0" brushRef="#br0">13494 4604 24575 0,'-65'0'0'10,"9"12"0"1,-10 9 0 0,3 5 0 0,14 3 0 0,3 4 0 0,-3 2-623 0,-7-1 0 0,-5 3 0 0,1 1 0 0,8 3 623 0,3 10 0 0,7 4 0 0,0-2 0 0,-3-8 0 0,0-2 0-1,6 1 284 1,5 14 0 0,6 1-284 0,6-13 0 0,0 1 0 0,7 2 0 0,12 24 0 0,6 4 0 0,-3-21 0 0,-1 2 0 0,2 1-72 0,6 2 0 0,2 0 0 0,-1-1 72 0,-7 0 0 0,-2-1 0-1,7-4 0 1,21 10 0 0,5-4 0 0,-18-2 0 0,4-6 0 0,13-25 0 0,3-3 1229 0,18 28-1229 0,13-24 89 0,-25-17 1 0,0 0-90 0,-6 6 0 0,2-1 366 0,22-14 0 0,-4 3-366-1,-16 29 0 1,7-32 0 0,-8-6 0 0,-31 3 0 0,18-35 0 0,-1 26 0 0,-17-50 0 0,-6 6 0 0,1 8 0 0,-8-4 0 0,-32-4 0 0,-4-3 0 0,25-10 0 0,-2 3 0 0,-23 19 0 0,-2 3 0-1,18-6 0 1,1 5 0 0,-27 13 0 0,-12 6 0 0,9 23 0 0,-9 0 0 0,13 0 0 0,-13 0 0 0,33 0 0 0,-27 0 0 0,53 0 0 0,-18 0 0 0,24 0 0 0,0 0 0 0,0 0 0 0</inkml:trace>
    </iact:actionData>
  </iact:action>
  <iact:action type="add" startTime="6619">
    <iact:property name="dataType"/>
    <iact:actionData xml:id="d4">
      <inkml:trace xmlns:inkml="http://www.w3.org/2003/InkML" xml:id="stk4" contextRef="#ctx0" brushRef="#br0">14023 5848 24575 0,'29'0'0'12,"18"0"0"0,-17 0 0 1,23 0 0-1,-11 0 0 0,4 0 0 1,-5 0 0-1,3 0 0 0,4 0 0 1,5 0 0-1,-1 0 0 0,23 0 0 1,0 0 0-1,1 0 0 0,-2 0 0 1,-12 0 0-1,-7 0 0 0,-2 0 0 1,-29 0 0-1,-24 0 0 1</inkml:trace>
    </iact:actionData>
  </iact:action>
  <iact:action type="add" startTime="7431">
    <iact:property name="dataType"/>
    <iact:actionData xml:id="d5">
      <inkml:trace xmlns:inkml="http://www.w3.org/2003/InkML" xml:id="stk5" contextRef="#ctx0" brushRef="#br0">14314 6959 24575 0,'0'0'0'148</inkml:trace>
    </iact:actionData>
  </iact:action>
  <iact:action type="add" startTime="7633">
    <iact:property name="dataType"/>
    <iact:actionData xml:id="d6">
      <inkml:trace xmlns:inkml="http://www.w3.org/2003/InkML" xml:id="stk6" contextRef="#ctx0" brushRef="#br0">14367 6959 24575 0,'0'-65'0'16,"0"2"0"1,0 0 0-1,0 4 0 1,0 12 0-1,0 0 0 1</inkml:trace>
    </iact:actionData>
  </iact:action>
  <iact:action type="add" startTime="8013">
    <iact:property name="dataType"/>
    <iact:actionData xml:id="d7">
      <inkml:trace xmlns:inkml="http://www.w3.org/2003/InkML" xml:id="stk7" contextRef="#ctx0" brushRef="#br0">14367 4789 24575 0,'0'0'0'88</inkml:trace>
    </iact:actionData>
  </iact:action>
  <iact:action type="add" startTime="8798">
    <iact:property name="dataType"/>
    <iact:actionData xml:id="d8">
      <inkml:trace xmlns:inkml="http://www.w3.org/2003/InkML" xml:id="stk8" contextRef="#ctx0" brushRef="#br0">16589 4922 24575 0,'-29'0'0'19,"-30"0"0"0,27 0 0 0,-33 0 0 1,36 0 0-1,5 23 0 0,24 7 0 0,0 6 0 1,0 4 0-1,0 30 0 0,0-18 0 1,0-1 0-1,0 20 0 0,0-18 0 0,0-6 0 1,0-6 0-1,0-9 0 0,0 4 0 1,0-13 0-1,0-17 0 0,0 18 0 0,0-24 0 1,0 0 0-1,24 0 0 0,-18 0 0 0,17 0 0 1,1 0 0-1,-18 0 0 0,52 0 0 1,-2 0 0-1,15 0 0 0,-18 0 0 0,-6 0 0 1,-6 0 0-1,15 0 0 0,8 23 0 1,-34-17 0-1,17 18 0 0,-41-1 0 0,41-17 0 1,-41 41 0-1,52-6 0 0,-49 15 0 0,8-12 0 1,2 0 0-1,4 15 0 0,-20-3 0 1,0 0 0-1,20 5 0 0,-21-18 0 0,-4 3 0 1,2-1 0-1,0-2 0 0,0 19 0 1,0-16 0-1,0-4 0 0,0-13 0 0,0 18 0 1,-23-41 0-1,-42 18 0 0,25-23 0 0,-5-2 0 1,-3 1 0-1,-6 0 0 0,3 0 0 1,-7 0 0-1,1 0 0 0,-4 0 0 0,5 0 0 1,3 0 0-1,29 0 0 0,24 0 0 1</inkml:trace>
    </iact:actionData>
  </iact:action>
  <iact:action type="add" startTime="11666">
    <iact:property name="dataType"/>
    <iact:actionData xml:id="d9">
      <inkml:trace xmlns:inkml="http://www.w3.org/2003/InkML" xml:id="stk9" contextRef="#ctx0" brushRef="#br0">13203 13335 24575 0,'0'-67'0'12,"0"2"0"1,0 27 0-1,0 0 0 1,0-33 0-1,0 15 0 1,18 23 0-1,11 7 0 1,41 21 0-1,-17-19 0 1,3 0 0-1,2 20 0 1,2 3 0-1,0-13 0 1,-3 4 0-1,-12 19 0 1,-4 6 0-1,23 14 0 1,-36 11 0-1,-9 8 0 1,-14-6 0-1,-4 1 0 1,11 22 0-1,0 0 0 1,-11-22 0-1,-2-1 0 1,1 15 0-1,0-2 0 1,0 4 0-1,0-14 0 1,0-2 0-1,0-11 0 1,0 3 0-1,0-35 0 1,0 0 0-1,23 24 0 1,18-18 0-1,-4 15 0 1,6 5 0-1,21-1 0 1,1 3 0-1,-19 6 0 1,-1 2 0-1,14 2 0 1,-6 4 0-1,-25 2 0 1,-3 0 0-1,8-15 0 1,-2 1 0-1,-12 12 0 1,-5 4 0-1,5-7 0 1,-3 1 0-1,-13 12 0 1,-6 2 0-1,3 0 0 1,0 1 0-1,0 3 0 1,0 1 0-1,3 2 0 1,-6-4 0-1,-13-13 0 1,-3-3 0-1,5 4 0 1,-5-2 0-1,-21 4 0 1,-8-5 0-1,4-10 0 1,-6-3 0-1,-2 2 0 1,-5 1 0-1,-1-6-182 1,6-13 1-1,1-6-1 1,-2 2 182-1,-8 7 0 1,-1 2 0-1,3-5 0 1,-10-10 0-1,5 0 0 1,15 11 0-1,4-5 0 1,4-19 0-1,6-3 0 1,5 7 0-1,7-17 0 1</inkml:trace>
    </iact:actionData>
  </iact:action>
  <iact:action type="add" startTime="13351">
    <iact:property name="dataType"/>
    <iact:actionData xml:id="d10">
      <inkml:trace xmlns:inkml="http://www.w3.org/2003/InkML" xml:id="stk10" contextRef="#ctx0" brushRef="#br0">15875 13335 24575 0,'0'53'0'13,"0"0"0"1,0 0 0-1,0-10 0 1,0 2 0 0,0-3 0-1,0 2 0 1,0 19 0 0,0 3 0-1,0-11 0 1,0-1 0-1,0 5 0 1,0-1 0 0,0-10 0-1,0-2 0 1,0-4 0 0,0-4 0-1,0 3 0 1,24-18 0-1,17-23 0 1,-4 10 0 0,5 4 0-1,9-2 0 1,4 5 0 0,-5 9 0-1,3 7 0 1,0-4 0-1,-6-7 0 1,-1-2 0 0,2 0 0-1,5 2 0 1,0 0 0 0,-3-1 0-1,-2 5 0 1,-2-5 0-1,1-18 0 1,-6 0 0 0,-9 20 0-1,4-23 0 1,-36 0 0 0</inkml:trace>
    </iact:actionData>
  </iact:action>
  <iact:action type="add" startTime="14341">
    <iact:property name="dataType"/>
    <iact:actionData xml:id="d11">
      <inkml:trace xmlns:inkml="http://www.w3.org/2003/InkML" xml:id="stk11" contextRef="#ctx0" brushRef="#br0">16351 13838 24575 0,'0'68'0'18,"0"-25"0"0,0 2 0 0,0 1 0 0,0 2 0 0,0 5 0 0,0 3 0 0,0 8 0 0,0 1 0 1,0-9 0-1,0-3 0 0,0-6 0 0,0 0 0 0,0 8 0 0,0 2 0 0,0-3 0 0,0 0 0 0,0-4 0 1,0 0 0-1,0 10 0 0,0-8 0 0,0-20 0 0,0 4 0 0,0-13 0 0,0-17 0 0,0 18 0 0,0-24 0 1</inkml:trace>
    </iact:actionData>
  </iact:action>
  <iact:action type="add" startTime="15307">
    <iact:property name="dataType"/>
    <iact:actionData xml:id="d12">
      <inkml:trace xmlns:inkml="http://www.w3.org/2003/InkML" xml:id="stk12" contextRef="#ctx0" brushRef="#br0">18680 13044 24575 0,'-53'0'0'13,"-2"0"0"1,-2 0 0 0,-11 0 0-1,12 0 0 1,1 0 0 0,2 0 0 0,20 20 0-1,1 7 0 1,3 1 0 0,2 3 0 0,-8 13 0-1,6 6 0 1,12 12 0 0,4 3 0 0,-12-10 0-1,3 1 0 1,17-6 0 0,6 4 0 0,-3-2 0-1,-10 16 0 1,1-1 0 0,9 1 0 0,4-3 0-1,-2-18 0 1,0 0 0 0,-2 10 0-1,4-3 0 1,21 8 0 0,-10-17 0 0,4-2 0-1,36 10 0 1,11-23 0 0,-31 28 0 0,25-25 0-1,-5 8 0 1,-8-26 0 0,4-6 0 0,-6-8 0-1,0-2 0 1,2 1 0 0,-2 0 0 0,10 0 0-1,-24 0 0 1,18-24 0 0,-41 18 0 0,23-31 0-1,1-8 0 1,-21 7 0 0,9-3 0 0,-1-7 0-1,-15-7 0 1,-4-1 0 0,2 11 0-1,0-1 0 1,3-20 0 0,-6 2 0 0,-14 21 0-1,-1 7 0 1,9-5 0 0,-50 17 0 0,30 24 0-1,-24 0 0 1,0-23 0 0,-12 17 0 0,9-41 0-1,-8 41 0 1,11-18 0 0,0 24 0 0,23 0 0-1,7 0 0 1,23 24 0 0,0-18 0 0,0 17 0-1,-35-23 0 1,26 0 0 0,-27 0 0 0</inkml:trace>
    </iact:actionData>
  </iact:action>
  <iact:action type="add" startTime="17154">
    <iact:property name="dataType"/>
    <iact:actionData xml:id="d13">
      <inkml:trace xmlns:inkml="http://www.w3.org/2003/InkML" xml:id="stk13" contextRef="#ctx0" brushRef="#br0">11668 15849 24575 0,'0'-60'0'7,"0"0"0"0,0 1 0 0,0 2 0 0,0-2 0 1,0-1 0-1,0-3 0 0,0-8 0 0,0-3 0 1,0-1 0-1,0-1-1038 0,0 8 0 0,0-1 0 0,0 0 0 1,0-1 1-1,0 2 1037 0,0 0 0 0,0 0 0 1,0 1 0-1,0 1 0 0,0 2 0 0,0-3 0 1,0 2 0-1,0 2 0 0,0 0 143 0,0 1 1 0,0 0-1 1,0 1 1-1,0 5-144 0,0-1 0 0,0 4 0 1,0 1 329-1,0-2 0 0,0 1 1 0,0 1-330 0,0-15 0 1,0 2 0-1,0-1 0 0,0 2 0 0,0 10 0 1,0 0 1325-1,0-6 1 0,0 2-1326 0,0 10 0 1,0 2 453-1,0 6 0 0,0 1-453 0,0-6 0 0,0 1 70 1,0-26-70-1,0 14 0 0,0-3 0 0,0 53 0 1,0-17 0-1,0-1 0 0,0-5 0 0,0-24 0 0,0 24 0 1,0-30 0-1,35 50 0 0,21-26 0 0,5 31 0 1,8 8 0-1,-1-4 0 0,2 0 0 0,-18 0 0 1,1 0 0-1,1 0 0 0,-2 0 0 0,0 0 0 0,-1 0 0 1,17 1 0-1,0-2 0 0,-18-5 0 0,2-3 0 1,1 0-376-1,7 0 0 0,1 0 1 0,1-2 375 0,4-5 0 1,1-3 0-1,3 1 0 0,-12 5 0 0,3 0 0 1,-1 0 0-1,-1-1 0 0,9-8 0 0,-1-1 0 1,0 3 0-1,3 9 0 0,1 3 0 0,-6-5-147 0,-17-6 1 1,-4-4 0-1,2 6 146 0,12 12 0 0,2 6 0 1,-1-3 0-1,-9-5 0 0,-2-2 0 0,4 2-349 0,15 5 0 1,4 3 0-1,-1 0 349 0,-2-1 0 0,-1 0 0 1,1 0 0-1,2 0 0 0,1 0 0 0,0 0 0 1,2 0 0-1,0 0 0 0,1 0-471 0,-15 0 0 0,-1 0 0 1,2 0 0-1,2 0 471 0,8 0 0 0,1 0 0 1,3 0 0-1,2 0-293 0,-7 0 1 0,2 1 0 0,1 0 0 1,1-2 0-1,-3 0 292 0,-3-3 0 0,-2-1 0 1,0 0 0-1,1-1 0 0,1 2 0 0,6 2 0 1,3 2 0-1,1-1 0 0,-2 1 0 0,-3-3 0 0,5-2 0 1,-3-2 0-1,-1 0 0 0,0 3-242 0,0 2 1 1,1 2 0-1,-1 1 0 0,-2 0 241 0,-7-1 0 0,-1 0 0 1,-1 0 0-1,-1 0 35 0,11 0 1 0,-2 0 0 1,-1 0-36-1,-1 0 0 0,-2 0 0 0,-3 0 737 1,14 0 0-1,-4 0-737 0,-21 0 0 0,-1 0 0 0,-1 0 0 1,17 0 0-1,-1 0 0 0,0 0 0 0,3 0 0 1,-18 1 0-1,1 0 0 0,1-3 0 0,-1-5 0 0,1-2 0 1,0 1 0-1,1 6 0 0,0 2 0 0,0-4 549 1,6-10 0-1,0-4 0 0,2 3-549 0,4 13 0 1,1 3 0-1,-3-5 0 0,-11-14 0 0,-2-5 0 0,1 5 537 1,9 13 1-1,2 6 0 0,-11-6-538 0,10-30 185 1,-4 32 0-1,-10 6 0 0,-36-3 1 0,35 0-1 1</inkml:trace>
    </iact:actionData>
  </iact:action>
  <iact:action type="add" startTime="19870">
    <iact:property name="dataType"/>
    <iact:actionData xml:id="d14">
      <inkml:trace xmlns:inkml="http://www.w3.org/2003/InkML" xml:id="stk14" contextRef="#ctx0" brushRef="#br0">10848 13547 24575 0,'-53'0'0'17,"0"0"0"1,0 0 0 0,-12 0 0-1,10 0 0 1,11 0 0 0,-1 0 0 0,-13 0 0-1,2 0 0 1,0 0 0 0,-6 0 0-1,18 0 0 1,0 0 0 0,-9 0 0 0,-12 35 0-1,10-26 0 1,13 26 0 0,19-35 0 0,-1 0 0-1,18 24 0 1,-17-18 0 0,23 41 0-1,0 6 0 1,0 17 0 0,0-9 0 0,0 5 0-1,0 0 0 1,0 3-152 0,0-12 0 0,0 2 0-1,0-2 152 1,0 20 0 0,0-4 0-1,0-11 0 1,0-6 0 0,0-15 0 0,0-6 0-1,0-5 0 1,0-7 0 0,0-23 0 0,0-23 0-1,23-7 456 1,-17-23-456 0,35 38 0-1,1 1 0 1,-28-33 0 0,48 41 0 0,6 6 0-1,-27-23 0 1,13 20 0 0,4 6 0 0,-3-3 0-1,10 0 0 1,-27 11 0 0,1 1 0-1,31-6 0 1,-29 6 0 0,-3 0 0 0,4-12 0-1,5 23 0 1,-41-17 0 0,41 17 0-1,-42 1 0 1,43-18 0 0,-43 41 0 0,54-41 0-1,-26 53 0 1,8-51 0 0,-14 19 0 0,-7 5 0-1,-14-2 0 1,17-1 0 0,-23 18 0-1,0-18 0 1,0 36 0 0,0-33 0 0,0 27 0-1,0-29 0 1,0-1 0 0,0 18 0 0,0-41 0-1,0 17 0 1,0-23 0 0,-23 24 0-1,17-18 0 1,-41 17 0 0,41-23 0 0,-53 0 0-1,50 36 0 1,-50-28 0 0,30 28 0 0,-24-36 0-1,24 0 0 1,-18 0 0 0,5 0 0-1,-13 0 0 1,13 0 0 0,-5 23 0 0,18-17 0-1,-24 18 0 1,-12-1 0 0,10-17 0 0,13 18 0-1,-5-24 0 1,18 0 0 0,0 0 0-1,-14 10 0 1,3 3 0 0,26-7 0 0,-45 17 0-1,59-23 0 1,0 0 0 0,0 0 0 0</inkml:trace>
    </iact:actionData>
  </iact:action>
  <iact:action type="add" startTime="24471">
    <iact:property name="dataType"/>
    <iact:actionData xml:id="d15">
      <inkml:trace xmlns:inkml="http://www.w3.org/2003/InkML" xml:id="stk15" contextRef="#ctx0" brushRef="#br1">10398 15902 24575 0,'0'38'0'12,"0"0"0"1,0 33 0 0,0-8 0-1,0 0 0 1,0-25 0 0,0 1 0-1,0 29 0 1,0-1 0 0,0-5 0-1,-2-7 0 1,4 1 0 0,22 15 0-1,-10-32 0 1,1 1 0 0,-2 6 0-1,3-4 0 1,7-11 0 0,1-3 0-1,18 25 0 1,-16-23 0 0,3-1 0-1,4-2 0 1,-1 2 0 0,-4 5 0-1,-3 2 0 1,0 11 0 0,3-5 0 0,37-10 0-1,-38-1 0 1,2-3 0 0,35-22 0-1,-34 17 0 1,17-23 0 0,-6 0 0-1,-4 0 0 1,5 0 0 0,5 0 0-1,0 0 0 1,0 0 0 0,0 0 0-1,5 0 0 1,-1 0 0 0,-3 0 0-1,-2 0 0 1,1 0 0 0,0 0 0-1,5 0 0 1,-1 0 0 0,-5 1 0-1,2-2 0 1,21-8 0 0,3-5 0-1,-22 1 0 1,-1-2 0 0,2 1-156 0,7 4 0-1,0 0 1 1,0-2 155 0,-3-6 0-1,-2-4 0 1,-2 3 0 0,5 4 0-1,-4 1 0 1,-5 1 0 0,-5-4 0-1,10-30 0 1,13 42 0 0,-25-23 0-1,0-3 0 1,-5 14 0 0,0 1 233-1,6-2 1 1,-5-5-234 0,-7-24 0-1,30 41 0 1,-50-41 0 0,49 18 0-1,-28-36 0 1,-1 9 0 0,-4 24 0-1,-3 0 0 1,-16-21 0 0,18 23 0 0,-1-17 0-1,-17-17 0 1,17 2 0 0,-21 18 0-1,-4 0 0 1,2-9 0 0,36-12 0-1,-27 9 0 1,26 15 0 0,-35-6 0-1,0 18 0 1,0-1 0 0,0-17 0-1,0 41 0 1,0-17 0 0,0 23 0-1,0 0 0 1,0-35 0 0,0 26 0-1,0-50 0 1,0 53 0 0,0-41 0-1,0 41 0 1,0-17 0 0,0 23 0 0</inkml:trace>
    </iact:actionData>
  </iact:action>
  <iact:action type="add" startTime="26989">
    <iact:property name="dataType"/>
    <iact:actionData xml:id="d16">
      <inkml:trace xmlns:inkml="http://www.w3.org/2003/InkML" xml:id="stk16" contextRef="#ctx0" brushRef="#br1">13653 10055 24575 0,'-53'0'0'15,"0"0"0"1,10 0 0-1,-3 0 0 1,4 0 0 0,-1 0 0-1,-4 0 0 1,0 0 0 0,6 0 0-1,6 0 0 1,5 0 0 0,-28 0 0-1,25 0 0 1,-31 23 0 0,11 6 0-1,27 3 0 1,-1 1 0-1,-17-5 0 1,-1 0 0 0,15 4 0-1,-1 1 0 1,-33 4 0 0,4 2 0-1,40-4 0 1,2 1 0 0,-26 3 0-1,6 1 0 1,32 25 0 0,-6-27 0-1,0 0 0 1,12 33 0-1,0-20 0 1,0 1 0 0,0 18 0-1,0-15 0 1,0 2 0 0,0-15 0-1,0 1 0 1,-1 6 0 0,0 5 0-1,3-4 0 1,10-4 0 0,0-1 0-1,-10 13 0 1,2-4 0-1,19-1 0 1,13-24 0 0,-28 30 0-1,51-27 0 1,-29 33 0 0,22-12 0-1,13-24 0 1,-33-5 0 0,27-24 0-1,-29 0 0 1,23 0 0 0,0 23 0-1,11-17 0 1,-8 18 0 0,9-24 0-1,-12 0 0 1,0 0 0-1,11 0 0 1,-8 0 0 0,9 0 0-1,-36 0 0 1,18 0 0 0,-41 0 0-1,41 0 0 1,-41-24 0 0,53-5 0-1,-50-1 0 1,18 6 0 0,4 1 0-1,-1-6 0 1,-15-12 0-1,-1-6 0 1,11 5 0 0,-3-2 0-1,-19-8 0 1,0-1 0 0,21 0 0-1,-1 3 0 1,-17-21 0 0,23 33 0-1,1 0 0 1,-21-27 0 0,26 9 0-1,-35 15 0 1,0-6 0-1,0 18 0 1,0-24 0 0,0-12 0-1,0 9 0 1,0 15 0 0,0-6 0-1,0 18 0 1,-35-24 0 0,26-12 0-1,-50 33 0 1,53-27 0 0,-17 53 0-1,23-18 0 1,-24 24 0-1,18 0 0 1,-17 0 0 0,-1-23 0-1,18 17 0 1,-17-17 0 0,-1-1 0-1,18 18 0 1,-17-17 0 0,23 23 0-1,-35 0 0 1,26 0 0 0,-26 0 0-1,35 0 0 1,0 0 0 0</inkml:trace>
    </iact:actionData>
  </iact:action>
  <iact:action type="add" startTime="29711">
    <iact:property name="dataType"/>
    <iact:actionData xml:id="d17">
      <inkml:trace xmlns:inkml="http://www.w3.org/2003/InkML" xml:id="stk17" contextRef="#ctx0" brushRef="#br1">14949 13256 24575 0,'0'-29'0'21,"0"5"0"0,0 1 0 0,0 17 0 0,0-41 0 1,0 17 0-1,0 1 0 0,0 5 0 0,0-11 0 0,0 26 0 1,0-26 0-1,23 35 0 0,-17 0 0 0,41 0 0 1,-5 0 0-1,-10 0 0 0,27 0 0 0,-53 0 0 0,41 0 0 1,-42 0 0-1,43 0 0 0,-43 35 0 0,42-26 0 0,-41 26 0 1,18-11 0-1,-24-18 0 0,35 17 0 0,-26 1 0 1,26-18 0-1,-35 41 0 0,0-41 0 0,0 41 0 0,0-42 0 1,0 54 0-1,0-50 0 0,-35 26 0 0,26-11 0 0,-26-18 0 1,11 41 0-1,18-41 0 0,-41 17 0 0,42-23 0 1,-19 0 0-1,24 0 0 0,0 24 0 0,0-18 0 0,24-6 0 1,-19-6 0-1,19-18 0 0,-1 24 0 0,-17 0 0 0,18 0 0 1,-24 0 0-1,0 0 0 0,35 0 0 0,-26 24 0 1,26-18 0-1,-35 41 0 0,0-42 0 0,0 54 0 0,24-50 0 1,-18 50 0-1,17-53 0 0,-23 41 0 0,0-18 0 0,0 1 0 1,0 17 0-1,-23-41 0 0,17 17 0 0,-53 12 0 1,50-26 0-1,-50 26 0 0,53-35 0 0,-17 24 0 0,-1-18 0 1,19 17 0-1,-43-23 0 0,43 0 0 0,-42 0 0 0,41 0 0 1,-18 0 0-1,24 0 0 0,0 0 0 0,0 0 0 1</inkml:trace>
    </iact:actionData>
  </iact:action>
  <iact:action type="add" startTime="36114">
    <iact:property name="dataType"/>
    <iact:actionData xml:id="d18">
      <inkml:trace xmlns:inkml="http://www.w3.org/2003/InkML" xml:id="stk18" contextRef="#ctx0" brushRef="#br2">10848 16008 24575 0,'35'64'0'9,"-31"-26"0"1,1 4 0-1,16-1 0 1,9 3 0 0,1 0-732-1,-1 1 1 1,1 1-1 0,2 1 732-1,-1-2 0 1,2 2 0 0,1 0 0-1,3-4 0 1,13 6 0 0,4-5 0-1,-3 2 0 1,-6 5 0 0,-3 2 0-1,1-4 0 1,-1-10 0 0,2-3 0-1,-4-3 352 1,3 4 0 0,-3-3-352-1,3 3 0 1,0-4 181 0,-5-10 0-1,-1-4-181 1,-3-4 0 0,0 2 0-1,16 13 0 1,1-1 0 0,-5-14 0-1,0-1 564 1,13 12 1 0,-2 1-565-1,-15-12 0 1,-1-1 0 0,4 12 0-1,-4-5 0 1,11-15 0 0,-10 4 0-1,3 4 0 1,-6 3 0 0,5 1 0-1,10-6 0 1,7-3 0 0,-3 2 0-1,8 10 0 1,-2 0 0 0,8-7 0-1,-1-5 0 1,-15-8 0 0,-3-2 0-1,-7 1 0 1,0 0 0 0,18 0 0-1,3 0 0 1,-1 0 0 0,1 0 0-1,-1 0 0 1,-2 0 0 0,-5 2 0-1,-2-4 0 1,-10-9 0 0,-2-1 0-1,-6 10 0 1,-1-2 0 0,6-23 0-1,-2-5 0 1,16 0 0 0,-4 0 0-1,2-1 0 1,-15 6 0 0,1 1 0-1,20-2 0 1,3 3 0 0,-11 12 0-1,-1-3 0 1,-3-16 0 0,2-8 0-1,-4 6 0 1,-3 13 0 0,-1-2 0-1,1-14 0 1,1-7 0 0,-5 1 0-1,-6 2 0 1,-1 3 0 0,16 2 0-1,1 1 0 1,-15-2 0 0,-4-2 0-1,5-4 0 1,1-2 0 0,6-7 0-1,-2-5 0 1,-12-10 0 0,0-1 0-1,-2 23 0 1,2 2 0 0,-3-2 0-1,-1-21 0 1,-1 3 0 0,7 19 0-1,-1 3 0 1,-17-5 0 0,2 4 0-1,14 14 0 1,-3 3 0 0,-22-28 0-1,17-12 0 1,-10 26 0 0,-2-1 0-1,-5-31 0 1,17 18 0 0,-23 30 0-1,0 23 0 1,0-36 0 0,24 28 0-1,-19-51 0 1,19 53 0 0,-24-41 0-1,0 41 0 1,0-17 0 0,0 23 0-1,0 0 0 1,0 0 0 0</inkml:trace>
    </iact:actionData>
  </iact:action>
  <iact:action type="add" startTime="42440">
    <iact:property name="dataType"/>
    <iact:actionData xml:id="d19">
      <inkml:trace xmlns:inkml="http://www.w3.org/2003/InkML" xml:id="stk19" contextRef="#ctx0" brushRef="#br2">26617 8123 24575 0,'-38'0'0'18,"0"0"0"0,-7 0 0 1,-4 0 0-1,-5 0 0 1,-5 0 0-1,4 0 0 1,0 0 0-1,1 0 0 1,-16 0 0-1,5 0 0 0,12 0 0 1,24 0 0-1,5 0 0 1,24 0 0-1,0 0 0 1,0 24 0-1,0-19 0 1,0 19 0-1,0-24 0 0,0 23 0 1,0 19 0-1,0-5 0 1,0 5 0-1,0 4 0 1,0 2 0-1,0 10 0 1,0 2 0-1,0-5 0 1,0-2 0-1,-1-5 0 0,2-1 0 1,11 0 0-1,0-6 0 1,-6-9 0-1,17-32 0 1,-23-9 0-1,0-26 0 1,24 11 0-1,5 19 0 0,0-19 0 1,30 24 0-1,-3 0 0 1,15 0 0-1,-18 24 0 1,5 17 0-1,-49 15 0 1,21-25 0-1,-1 2 0 1,-24 11 0-1,-4 0 0 0,22 18 0 1,-21-17 0-1,-4-2 0 1,2 10 0-1,0 0 0 1,-23 12 0-1,17-9 0 1,-21-23 0-1,-5-2 0 0,0 22 0 1,-9-23 0-1,-6-7 0 1,41-23 0-1,-41 0 0 1,6 0 0-1,-15 0 0 1,15 0 0-1,17 0 0 1</inkml:trace>
    </iact:actionData>
  </iact:action>
  <iact:action type="add" startTime="44529">
    <iact:property name="dataType"/>
    <iact:actionData xml:id="d20">
      <inkml:trace xmlns:inkml="http://www.w3.org/2003/InkML" xml:id="stk20" contextRef="#ctx0" brushRef="#br2">27781 8599 24575 0,'-38'36'0'30,"0"-1"0"0,-21 6 0 0,30 15 0 0,5 0 0 0,1-24 0 0,23 3 0 0,0-35 0 0,0 24 0 0,0-18 0 0,0 17 0 0,0-23 0 0</inkml:trace>
    </iact:actionData>
  </iact:action>
  <iact:action type="add" startTime="45286">
    <iact:property name="dataType"/>
    <iact:actionData xml:id="d21">
      <inkml:trace xmlns:inkml="http://www.w3.org/2003/InkML" xml:id="stk21" contextRef="#ctx0" brushRef="#br2">27490 8599 24575 0,'35'53'0'20,"-19"-16"0"1,1 3 0 0,14 6 0-1,3 2 0 1,-6 7 0 0,-4-2 0-1,-8-15 0 1,-2-5 0 0,9 14 0-1,-23-47 0 1,0 0 0 0</inkml:trace>
    </iact:actionData>
  </iact:action>
  <iact:action type="add" startTime="46003">
    <iact:property name="dataType"/>
    <iact:actionData xml:id="d22">
      <inkml:trace xmlns:inkml="http://www.w3.org/2003/InkML" xml:id="stk22" contextRef="#ctx0" brushRef="#br2">28787 8176 24575 0,'-30'0'0'15,"-17"0"0"0,6 0 0 0,-15 0 0 1,-8 0 0-1,34 23 0 0,7 42 0 0,23-3 0 1,0-18 0-1,0 0 0 0,0 9 0 0,0-10 0 1,0 2 0-1,0-2 0 0,0-1 0 0,0 5 0 1,0 1 0-1,-2-3 0 0,4-2 0 1,21 13 0-1,-17 8 0 0,41-11 0 0,-6-23 0 1,-14 1 0-1,2-4 0 0,36-18 0 0,-36 26 0 1,18-35 0-1,-17 0 0 0,-1 0 0 0,30 0 0 1,-27-35 0-1,9 26 0 0,-17-49 0 0,-24 52 0 1,0-41 0-1,0 17 0 0,0-34 0 1,-24 8 0-1,6 11 0 0,-5 2 0 0,-3 11 0 1,-4 5 0-1,-2 0 0 0,0 1 0 0,5-6 0 1,1 5 0-1,-27 18 0 0,23-26 0 0,-28 35 0 1,49 0 0-1,-50 35 0 0,53-26 0 0,-17 26 0 1,23-11 0-1,0-18 0 0,0 17 0 1</inkml:trace>
    </iact:actionData>
  </iact:action>
  <iact:action type="add" startTime="47254">
    <iact:property name="dataType"/>
    <iact:actionData xml:id="d23">
      <inkml:trace xmlns:inkml="http://www.w3.org/2003/InkML" xml:id="stk23" contextRef="#ctx0" brushRef="#br2">29316 8599 24575 0,'29'0'0'27,"-5"0"0"1,-1 0 0 0,-17 0 0 0,18 0 0 0,-24 0 0 0</inkml:trace>
    </iact:actionData>
  </iact:action>
  <iact:action type="add" startTime="48165">
    <iact:property name="dataType"/>
    <iact:actionData xml:id="d24">
      <inkml:trace xmlns:inkml="http://www.w3.org/2003/InkML" xml:id="stk24" contextRef="#ctx0" brushRef="#br2">29422 9420 24575 0,'29'0'0'68,"-5"0"0"1,-24 0 0 0</inkml:trace>
    </iact:actionData>
  </iact:action>
  <iact:action type="add" startTime="49248">
    <iact:property name="dataType"/>
    <iact:actionData xml:id="d25">
      <inkml:trace xmlns:inkml="http://www.w3.org/2003/InkML" xml:id="stk25" contextRef="#ctx0" brushRef="#br2">30189 8467 24575 0,'53'0'0'19,"-24"0"0"1,-5 0 0 0,-24 0 0 0,0 0 0 0,35 24 0 0,-26 17 0 0,26 15 0 0,-32-14 0 0,-6 4 0 0,3 2 0 0,0-2 0 0,0 16 0 0,0-16 0 0,0-10 0 0,0-30 0 0,0 17 0 0,-35 1 0 0,26-18 0-1,-26 17 0 1,35-23 0 0,0 0 0 0,35 0 0 0,-3 0 0 0,33 0 0 0,-12 24 0 0,-24-18 0 0,-5 21 0 0,-1 4 0 0,19 2 0 0,-14 9 0 0,-1 4 0 0,15 13 0 0,-16-17 0 0,-5 4 0 0,-17-6 0 0,-2-1 0-1,21 32 0 1,-23-18 0 0,0-6 0 0,0-6 0 0,0 15 0 0,0-15 0 0,-23 6 0 0,-7-41 0 0,-35 17 0 0,10-23 0 0,13 0 0 0,-5 0 0 0,18 0 0 0,0-23 0 0,-18-7 0 0,41 1 0 0,-18 6 0 0</inkml:trace>
    </iact:actionData>
  </iact:action>
  <iact:action type="add" startTime="50866">
    <iact:property name="dataType"/>
    <iact:actionData xml:id="d26">
      <inkml:trace xmlns:inkml="http://www.w3.org/2003/InkML" xml:id="stk26" contextRef="#ctx0" brushRef="#br2">31353 8996 24575 0,'-29'24'0'20,"5"17"0"0,1 15 0 0,17 8 0 0,-18-11 0 0,24 0 0 0,0 12 0 0,0-33 0 0,0 27 0 1,0-30 0-1,0 24 0 0,0 0 0 0,0-23 0 0,0 28 0 0,0-49 0 0,0 50 0 0,0-53 0 0,24 41 0 1,-18-41 0-1,41 41 0 0,-18-41 0 0,1 17 0 0,28-23 0 0,-25 0 0 0,31 0 0 0,-34 0 0 0,17 0 0 1,-41 0 0-1,17 0 0 0,1-23 0 0,-18-7 0 0,17 1 0 0,-23-18 0 0,0-18 0 0,0 27 0 1,0-7 0-1,0 8 0 0,0 31 0 0,0-65 0 0,0 60 0 0,4-31 0 0,-8 1 0 0,-19 32 0 0,17-49 0 1,-18 52 0-1,24-18 0 0,-23 1 0 0,17 17 0 0,-18-18 0 0,1 1 0 0,17 17 0 0,-41-18 0 0,41 24 0 1,-18 0 0-1,-11 0 0 0,26 0 0 0,-49 0 0 0,28 0 0 0,1 0 0 0,5 0 0 0,24 0 0 1</inkml:trace>
    </iact:actionData>
  </iact:action>
  <iact:action type="add" startTime="54083">
    <iact:property name="dataType"/>
    <iact:actionData xml:id="d27">
      <inkml:trace xmlns:inkml="http://www.w3.org/2003/InkML" xml:id="stk27" contextRef="#ctx0" brushRef="#br2">16060 10107 24575 0,'-29'0'0'16,"-30"0"0"1,27 0 0 0,-33 0 0 0,36 0 0-1,-18 0 0 1,17 0 0 0,1 0 0 0,-30 24 0-1,50 17 0 1,-19-14 0 0,-3 2 0 0,2 36 0 0,-24-12 0-1,0-1 0 1,24 13 0 0,-2-37 0 0,3 0 0-1,19 37 0 1,-26-12 0 0,35 0 0 0,0-11 0-1,0 4 0 1,0-5 0 0,0 3 0 0,0 20 0 0,0 1 0-1,-3-9 0 1,6-3 0 0,14-6 0 0,1 0 0-1,-16 11 0 1,5-4 0 0,23-23 0 0,-1 0 0-1,-26 13 0 1,0 0 0 0,44 9 0 0,-18 11 0 0,0-8 0-1,-6-22 0 1,1-3 0 0,18-2 0 0,-10 18 0-1,27-41 0 1,-30 18 0 0,24-24 0 0,0 0 0 0,12 0 0-1,-9 0 0 1,-15 0 0 0,6 0 0 0,-41-24 0-1,41 18 0 1,-41-41 0 0,52 18 0 0,-49-36 0-1,26 9 0 1,-11-8 0 0,-18 34 0 0,17-17 0 0,-23-17 0-1,0 2 0 1,2 17 0 0,-4 2 0 0,-21-10 0-1,4 19 0 1,-3 3 0 0,-34-1 0 0,-9-4 0-1,12 36 0 1,-11-23 0 0,8 17 0 0,15-17 0 0,-7 23 0-1,43 0 0 1,-42 0 0 0,41 0 0 0,-41 0 0-1,41 0 0 1,-53 0 0 0,27 0 0 0,-10 0 0-1,-5 23 0 1,42-17 0 0,-19 23 0 0,1 1 0 0,17-21 0-1,-18 49 0 1,1-52 0 0,17 41 0 0,-18-41 0-1,-11 18 0 1,26-24 0 0,-26 0 0 0,35 0 0 0</inkml:trace>
    </iact:actionData>
  </iact:action>
  <iact:action type="add" startTime="56834">
    <iact:property name="dataType"/>
    <iact:actionData xml:id="d28">
      <inkml:trace xmlns:inkml="http://www.w3.org/2003/InkML" xml:id="stk28" contextRef="#ctx0" brushRef="#br2">30242 10637 24575 0,'29'0'0'18,"30"0"0"0,-10 0 0 0,5 0 0 0,4 0 0 0,2 0 0 0,6 0 0 0,0 0 0 0,-8 0 0 0,-4 0 0 0,16 0 0 0,-30 0 0 0,-1 0 0 0,26 0 0 0,-28 0 0 0,3 0 0 0,17 0 0 0,3 0 0 0,3 0 0 0,1 0 0 0,-2 0 0 0,-4 0 0 0,7 0 0 0,-18 0 0 0,-18 0 0 0,24 0 0 0,-23 0 0 0,28 23 0 0,-49-17 0 0,26 18 0 0,-35-24 0 0</inkml:trace>
    </iact:actionData>
  </iact:action>
  <iact:action type="add" startTime="59519">
    <iact:property name="dataType"/>
    <iact:actionData xml:id="d29">
      <inkml:trace xmlns:inkml="http://www.w3.org/2003/InkML" xml:id="stk29" contextRef="#ctx0" brushRef="#br2">17119 12859 24575 0,'0'29'0'23,"0"19"0"0,0-7 0 0,0 15 0 1,0 8 0-1,0-11 0 0,0 0 0 1,0-24 0-1,0 30 0 0,0-50 0 0,0 50 0 1,0-53 0-1,0 41 0 0,0-41 0 1,23 17 0-1,6-23 0 0,24 0 0 0,0 0 0 1,12 0 0-1,-9 0 0 0,9 0 0 1,-13 0 0-1,-22 0 0 0,17 0 0 0,-6 24 0 1,-9-18 0-1,4 17 0 0,-36-23 0 1</inkml:trace>
    </iact:actionData>
  </iact:action>
  <iact:action type="add" startTime="61119">
    <iact:property name="dataType"/>
    <iact:actionData xml:id="d30">
      <inkml:trace xmlns:inkml="http://www.w3.org/2003/InkML" xml:id="stk30" contextRef="#ctx0" brushRef="#br2">17410 13150 24575 0,'0'53'0'25,"0"12"0"0,0-26 0 0,0 1 0 0,0 31 0 0,0-33 0 0,0 0 0 0,0 27 0 0,0-9 0 0,0 8 0 0,0-26 0 1,0 1 0-1,0 31 0 0,0-30 0 0,0 0 0 0,0 24 0 0,0-34 0 0,0 17 0 0,0-41 0 0,0 17 0 0,0-23 0 0,0 0 0 1</inkml:trace>
    </iact:actionData>
  </iact:action>
  <iact:action type="add" startTime="64637">
    <iact:property name="dataType"/>
    <iact:actionData xml:id="d31">
      <inkml:trace xmlns:inkml="http://www.w3.org/2003/InkML" xml:id="stk31" contextRef="#ctx0" brushRef="#br3">11165 15902 24575 0,'27'38'0'10,"-1"0"0"0,25-2 0 0,10-1 0 0,-6 0 0 0,4 2 0 0,0-6 0 0,-5-12 0 0,0-5 0 0,0 0 0 0,3 4 0 0,0-1 0 0,-6-5 0 0,-12-11 0 0,-2-2 0 0,6 1 0 0,2 0 0 0,7 0 0 0,5 0 0 0,1 0 0 0,4 0 0 0,0 0-516 0,-2 0 0 0,-2 0 0 0,4 0 516 0,-6 0 0 0,3 0 0 0,0 0 0 0,-1 0 0 0,14 0 0 0,0 0 0 0,-1 0 0 0,-3 0 0 0,-1 0 0 0,1 0 0 0,1 0 0 1,0 0 0-1,-2 0-87 0,-12 0 1 0,-2 0 0 0,1 0 86 0,6 0 0 0,1 0 0 0,0 0 0 0,-3 0 0 0,0 0 0 0,0 0 0 0,-1 0 0 0,1 0 0 0,0 0 0 0,4 0 0 0,-1 0 0 0,-2 0 0 0,11 0 0 0,-1 0-17 0,-18 0 0 0,1 0 0 0,-3 0 17 0,5 0 0 0,1 0 0 0,10 0 0 0,6 0 0 0,-7 0 0 0,-12 0 0 0,-1 0 0 0,13-2 0 0,7 0 0 0,-12 6 0 0,3 19 0 0,-8-21 0 0,4 2 565 0,-11 20 1 1,0-1-566-1,-5-19 0 0,1-2 335 0,12 10 0 0,2 0-335 0,-10-11 0 0,0-2 28 0,6 1 1 0,2 0-29 0,10 0 0 0,0 0 0 0,-11 0 0 0,1 0 0 0,9 0 0 0,1 0 0 0,-11 0 0 0,1 0 0 0,-6 0 0 0,3 0 0 0,0 0 0 0,16 0 0 0,2 0 0 0,-17 0 0 0,1 0 0 0,-3 0 0 0,5 0 0 0,-3 0 0 0,4 1 0 0,-2-2 0 0,-7-11 0 0,-2 0 0 0,-4 10 0 0,1-2 0 0,13-19 0 0,0-1 0 0,-9 21 0 1,0 0 0-1,8-19 0 0,-1-3 0 0,-7 11 0 0,0-1 0 0,10-17 0 0,-2-1 0 0,6 1 0 0,-18 2 0 0,3 1 0 0,-1 15 0 0,-2-1 0 0,-11-10 0 0,-3-3 0 0,4 0 0 0,-1 3 0 0,15-5 0 0,-17-28 0 0,23 25 0 0,-19 3 0 0,-4-4 0 0,3-19 0 0,-2 21 0 0,-4-1 0 0,-21-23 0 0,41 15 0 0,-41-6 0 0,18 41 0 0,-24-17 0 0,0-1 0 0,23-5 0 0,-17-1 0 0,18-29 0 0,-24 51 0 0,0-28 0 0,0 36 0 1</inkml:trace>
    </iact:actionData>
  </iact:action>
  <iact:action type="add" startTime="68759">
    <iact:property name="dataType"/>
    <iact:actionData xml:id="d32">
      <inkml:trace xmlns:inkml="http://www.w3.org/2003/InkML" xml:id="stk32" contextRef="#ctx0" brushRef="#br3">25585 12965 24575 0,'-44'0'0'13,"-15"0"0"0,30 0 0 1,-24 0 0-1,8 0 0 1,2 0 0-1,5 0 0 1,-21 0 0-1,35 0 0 0,18 0 0 1,-17 0 0-1,-1 0 0 1,18 0 0-1,-17 35 0 1,23-26 0-1,-24 50 0 0,19-53 0 1,-42 17 0-1,41-23 0 1,-18 0 0-1,24 47 0 1,-1-3 0-1,2 6 0 0,9 16 0 1,4 6-375-1,-6-5 1 1,1 3 0-1,3-1 374 1,5-8 0-1,2-2 0 0,-2 1 0 1,-6-2 0-1,-3 0 0 1,2-1 0-1,6-4 0 1,2 0 0-1,-5-6 0 0,-10-2 0 1,0-5 0-1,21 25 0 1,-24-18 0-1,35-41 0 1,-26 17 1123-1,26-46-1123 0,-11-7 0 1,5-34 0-1,24 31 0 1,-10 13 0-1,2 5 0 1,17 15 0-1,-5-4 0 0,-2 8 0 1,-25 23 0-1,-2 5 0 1,18-15 0-1,-3 4 0 1,-23 37 0-1,-8 8 0 0,7-23 0 1,-3-1 0-1,-14 5 0 1,-4 0 0-1,2-8 0 1,0-2 0-1,0 28 0 0,-35-9 0 1,-12-21 0-1,-9-5 0 1,-1-13 0-1,-4-5 0 1,10-2 0-1,-3-2 0 0,4-3 0 1,1-1 0-1,4-8 0 1,-3-18 0-1,7-3 0 1,9 14 0-1,-3-36 0 1</inkml:trace>
    </iact:actionData>
  </iact:action>
  <iact:action type="add" startTime="70402">
    <iact:property name="dataType"/>
    <iact:actionData xml:id="d33">
      <inkml:trace xmlns:inkml="http://www.w3.org/2003/InkML" xml:id="stk33" contextRef="#ctx0" brushRef="#br3">26405 13838 24575 0,'24'57'0'13,"-1"1"0"0,4-20 0 1,5 0 0-1,4 6 0 1,5 4 0-1,0-5 0 0,14 1 0 1,-1-2 0-1,-5 11 0 1,-4-1 0-1,-16-22 0 0,-5-4 0 1,-1 10 0-1,-23-36 0 1</inkml:trace>
    </iact:actionData>
  </iact:action>
  <iact:action type="add" startTime="71398">
    <iact:property name="dataType"/>
    <iact:actionData xml:id="d34">
      <inkml:trace xmlns:inkml="http://www.w3.org/2003/InkML" xml:id="stk34" contextRef="#ctx0" brushRef="#br3">26908 13970 24575 0,'0'53'0'23,"0"0"0"0,0 12 0 1,0-9 0-1,-23-15 0 1,-7 6 0-1,5-15 0 0,-3 1 0 1,2-3 0-1,-1 1 0 1,-6 15 0-1,2-3 0 0,-2-14 0 1,-2-6 0-1,35-23 0 1</inkml:trace>
    </iact:actionData>
  </iact:action>
  <iact:action type="add" startTime="72286">
    <iact:property name="dataType"/>
    <iact:actionData xml:id="d35">
      <inkml:trace xmlns:inkml="http://www.w3.org/2003/InkML" xml:id="stk35" contextRef="#ctx0" brushRef="#br3">28152 13547 24575 0,'-30'0'0'14,"-29"0"0"0,4 0 0 0,-16 0 0 0,26 0 0 1,2 0 0-1,-13 0 0 0,15 0 0 0,17 35 0 1,24 21 0-1,0 15 0 0,0-16 0 0,0 1 0 1,0-13 0-1,0 0 0 0,0 4 0 0,0 0 0 1,0-6 0-1,0-6 0 0,0-5 0 0,24-7 0 1,-18-23 0-1,30 0 0 0,10 0 0 0,16 0 0 0,8-23 0 1,-24 10 0-1,-9-4 0 0,-29-12 0 0,28-18 0 1,-13 17 0-1,-17-34 0 0,18 8 0 0,-24 15 0 1,0-6 0-1,0 41 0 0,0-18 0 0,0 48 0 1,23 40 0-1,-20-12 0 0,0 5 0 0,9-7 0 1,5 3 0-1,1 3-398 0,-2-4 1 0,0 4 0 0,1 0 0 1,-1 0 397-1,-2 0 0 0,0-1 0 0,1 0 0 1,4 0 0-1,7 2 0 0,5 0 0 0,0 0 0 1,-8-2 0-1,-9 9 0 0,-6-2 0 0,6-5 0 1,23 1 0-1,-4-8 0 0,-27 15 0 0,17-41 0 1</inkml:trace>
    </iact:actionData>
  </iact:action>
  <iact:action type="add" startTime="73672">
    <iact:property name="dataType"/>
    <iact:actionData xml:id="d36">
      <inkml:trace xmlns:inkml="http://www.w3.org/2003/InkML" xml:id="stk36" contextRef="#ctx0" brushRef="#br3">28840 14261 24575 0,'29'0'0'36,"30"0"0"0,-27 0 0 0,33 0 0 0,-36 0 0 0,-5 0 0 1</inkml:trace>
    </iact:actionData>
  </iact:action>
  <iact:action type="add" startTime="74294">
    <iact:property name="dataType"/>
    <iact:actionData xml:id="d37">
      <inkml:trace xmlns:inkml="http://www.w3.org/2003/InkML" xml:id="stk37" contextRef="#ctx0" brushRef="#br3">28787 14843 24575 0,'58'0'0'30,"1"0"0"0,-3 0 0 0,-3 0 0 0,18 0 0 0,-24 0 0 1</inkml:trace>
    </iact:actionData>
  </iact:action>
  <iact:action type="add" startTime="74911">
    <iact:property name="dataType"/>
    <iact:actionData xml:id="d38">
      <inkml:trace xmlns:inkml="http://www.w3.org/2003/InkML" xml:id="stk38" contextRef="#ctx0" brushRef="#br3">29951 13838 24575 0,'0'46'0'10,"0"-1"0"0,0 18 0 0,0 4 0 0,0 0 0 0,0 4-521 1,0-12 1-1,0 3 0 0,0-1 520 0,0-3 0 0,0 0 0 1,0-1 0-1,0 2 0 0,0-1 0 0,0-1 0 0,0-3 0 1,0 0 0-1,0-3 253 0,0 5 1 0,0-4-254 0,-2-5 0 1,4-5 258-1,21 11-258 0,19-24 0 0,13-6 0 0,10-23 796 1,-12 0-796-1,-10 0 0 0,2 0 0 0,-2 0 0 0,-1 0 0 1,6 0 0-1,-2 0 0 0,-6 0 0 0,-3 0 0 0,28 0 0 1,-10 0 0-1,-13 0 0 0,-42 0 0 0,-6 0 0 0,-18 0 0 1</inkml:trace>
    </iact:actionData>
  </iact:action>
  <iact:action type="add" startTime="75825">
    <iact:property name="dataType"/>
    <iact:actionData xml:id="d39">
      <inkml:trace xmlns:inkml="http://www.w3.org/2003/InkML" xml:id="stk39" contextRef="#ctx0" brushRef="#br3">30374 14896 24575 0,'0'65'0'22,"0"-9"0"0,0-13 0 1,0 2 0-1,0 2 0 1,0 0 0-1,0-4 0 0,0-1 0 1,0 4 0-1,0-3 0 1,0 10 0-1,0-24 0 1,0-6 0-1,0 1 0 0,0-18 0 1,0 17 0-1,0-23 0 1,0 0 0-1,0 0 0 1</inkml:trace>
    </iact:actionData>
  </iact:action>
  <iact:action type="add" startTime="76804">
    <iact:property name="dataType"/>
    <iact:actionData xml:id="d40">
      <inkml:trace xmlns:inkml="http://www.w3.org/2003/InkML" xml:id="stk40" contextRef="#ctx0" brushRef="#br3">31882 13838 24575 0,'-53'0'0'13,"1"0"0"0,-7 0 0 0,-3 0 0 0,-3 0 0 0,9 0 0 0,-4 0 0 1,3 0 0-1,-12 0 0 0,3 0 0 0,-2 0 0 0,9 0 0 0,12 0 0 0,-23 0 0 1,64 0 0-1,-18 35 0 0,48 21 0 0,0 3 0 0,5 12 0 0,-7-20 0 1,2 6 0-1,1 1 0 0,-2-4 0 0,-2 3 0 0,-1-2 0 0,0 1-366 0,10 12 1 1,1 3-1-1,-9-11 366 0,-19-16 0 0,0-8 0 0,20 5 0 0,-23-17 0 1,24-24 0-1,-18 0 0 0,17 0 0 0,-23 0 1097 0,35-24-1097 0,-26-17 0 0,50 9 0 1,-30-4 0-1,24 36 0 0,-9 0 0 0,0 0 0 0,18 0 0 0,-17 0 0 0,-2 0 0 1,10 0 0-1,0 0 0 0,12 36 0 0,-9-4 0 0,-23-2 0 0,-2 5 0 1,-2 2 0-1,-5 2 0 0,-7-5 0 0,-4 3 0 0,1 13 0 0,-5 2 0 0,-7-4 0 1,-4-1 0-1,2 0 0 0,0 0 0 0,0-7 0 0,0-1 0 0,0 26 0 1,0-36 0-1,-23 18 0 0,-7-41 0 0,-11 17 0 0,-6 1 0 0,5-20 0 0,-1-2 0 1,-6 10 0-1,4-1 0 0,-8-11 0 0,6 0 0 0,41 0 0 0,-18 0 0 1</inkml:trace>
    </iact:actionData>
  </iact:action>
  <iact:action type="add" startTime="79722">
    <iact:property name="dataType"/>
    <iact:actionData xml:id="d41">
      <inkml:trace xmlns:inkml="http://www.w3.org/2003/InkML" xml:id="stk41" contextRef="#ctx0" brushRef="#br3">18045 10531 24575 0,'-53'0'0'16,"-12"0"0"1,33 0 0 0,-27 0 0 0,29 0 0 0,-22 0 0 0,-13 23 0 0,33 7 0 0,-27-1 0 0,29 18 0 0,1-17 0 0,3 0 0-1,5 4 0 1,15 22 0 0,-18-24 0 0,1 1 0 0,17 20 0 0,-17-24 0 0,23 18 0 0,0-41 0 0,0 53 0 0,0-27 0 0,0 11 0 0,0 2 0-1,0 14 0 1,11-13 0 0,1-4 0 0,-6-9 0 0,17-1 0 0,1-6 0 0,-18-20 0 0,41 18 0 0,-41-24 0 0,41-24 0 0,-41 18 0-1,23-22 0 1,1-2 0 0,-22 21 0 0,22-21 0 0,-1 1 0 0,-23 23 0 0,18-41 0 0,-1-6 0 0,-17-17 0 0,15 18 0 0,5 1 0 0,-5 15 0-1,-1 1 0 1,-3-3 0 0,-2 0 0 0,21-27 0 0,-36 33 0 0,0-27 0 0,0 53 0 0,23-41 0 0,-17 41 0 0,18-17 0 0,-24 23 0 0,0 0 0-1,23 0 0 1,-17 0 0 0,18 0 0 0,-24 23 0 0,0 42 0 0,11-14 0 0,1 7 0 0,-10-7 0 0,-2 3 0 0,4-1 0 0,18 16 0-1,3 0 0 1,-11-9 0 0,0 2 0 0,-1-7 0 0,3-9 0 0,1-1 0 0,-5 4 0 0,-1 3 0 0,1-6 0 0,11 16 0 0,-20-18 0 0,0 0 0-1,21 9 0 1,-24 0 0 0,0 11 0 0,0-8 0 0,23 9 0 0,-17-12 0 0,18-24 0 0,-24 18 0 0,0-41 0 0,0 18 0 0,0-24 0 0</inkml:trace>
    </iact:actionData>
  </iact:action>
  <iact:action type="add" startTime="82772">
    <iact:property name="dataType"/>
    <iact:actionData xml:id="d42">
      <inkml:trace xmlns:inkml="http://www.w3.org/2003/InkML" xml:id="stk42" contextRef="#ctx0" brushRef="#br3">19500 11510 24575 0,'0'64'0'16,"0"-24"0"1,0 0 0 0,0 30 0 0,0-31 0-1,0-1 0 1,0 26 0 0,0-8 0 0,0-15 0-1,0-17 0 1,0-24 0 0,0 0 0 0,0-59 0-1,0 21 0 1,0-15 0 0,0-6 0 0,0 11 0-1,0 2 0 1,1 3 0 0,-2 1 0 0,-11-5 0 0,0 6 0-1,6 11 0 1,-17-17 0 0,23 41 0 0,0-52 0-1,0 25 0 1,0-31 0 0,23 11 0 0,-17 23 0-1,41-17 0 1,-41 41 0 0,53-17 0 0,-50 23 0-1,26 0 0 1,-11 0 0 0,-19 0 0 0,19 23 0-1,-24-17 0 1,0 41 0 0,0-41 0 0,0 18 0 0</inkml:trace>
    </iact:actionData>
  </iact:action>
  <iact:action type="add" startTime="84452">
    <iact:property name="dataType"/>
    <iact:actionData xml:id="d43">
      <inkml:trace xmlns:inkml="http://www.w3.org/2003/InkML" xml:id="stk43" contextRef="#ctx0" brushRef="#br3">20611 10160 24575 0,'0'65'0'11,"0"-1"0"1,0 0 0 0,0 0 0 0,0 0 0 0,0 0 0 0,0 3 0 0,0-5 0 0,0 0 0 0,0 6 0-1,0-2 0 1,0 8 0 0,0 2 0 0,0-2 0 0,0-6 0 0,0-11 0 0,0 14 0 0,0-10 0 0,0 9 0 0,0-11 0-1,0-29 0 1,0-1 0 0,0-5 0 0,0 11 0 0,0-3 0 0,0 9 0 0,0 6 0 0,0-41 0 0,0 18 0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85F-A593-D0AB-C794-A7998FB7C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40EC8-AD2E-E7FB-3095-98DF3C44D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2D68-53CB-8437-D736-ED1E804C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780E1-F6FD-596C-A2AC-C0D0EA33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C069-8A7F-324A-9B96-AC42E113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B0D0-B126-ED8A-9AD5-5350F056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36052-92C1-F23F-B3B6-0D323F18A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1E53-FA88-3547-30E0-6BE82B7F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B6B0-F6BF-B33E-75D5-C16A30C6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A7BD-B203-905A-DB58-C19EC7CB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06D23-D78C-9D90-B32B-EC8687000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AE7A3-74EF-D50D-0A7C-15331DCEB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3585-C21C-F0E0-8CC7-D23A6503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CCB3-0E47-ECD6-DB0D-0385B2CF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AA0E-7008-99F7-951B-CCAAFB97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859D-B911-757A-6D85-B7AC9725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92B55-5AF4-B1B4-A89F-E7906748A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FADA3-B0B1-9C48-A0DE-E5ED91E7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7A43-2D03-7EA6-0946-5A8B71A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B728-80E9-72B0-BD6C-6F288438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7BC5-D2D1-7C29-027A-398B394D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D3DFB-6BF2-0FEF-DDFA-04063181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2212B-59BC-818C-DD97-EC143FE3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47BE-2F8D-08C4-2F08-894060B2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B539-61A6-2CAA-D66F-9D7F7F20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2B15-E8E3-511A-4C44-03BBC2F3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713C-9BFA-4C27-7142-70AB0814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52EF-E83A-AF4B-6CD8-D390FAE03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E360A-812C-83FF-55A9-E78EB9C0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5D6A2-447C-E4A5-CABF-39EC9619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25D5-D040-ADD2-AFE9-48760CC3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2973-296D-F43A-D044-86DC454E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94650-EDFE-5369-D1EA-D155E1C5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554C-C937-83D0-A02B-ED8F5DC9E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5FA77-CE12-F01B-A6F7-E2CDBB615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65840-1E48-EECE-CCDE-A33A0FE68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F98CA-5C00-660A-420D-19FD294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7FF56-9F76-DCEA-A6EA-57B1F7C7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4886D-5779-A163-BF45-E287DE55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5326-EEC9-8E4E-FB60-FE5BB62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7AFD8-7129-8C37-DC65-10C11B4C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85C9D-C9E4-3D4F-840E-09332C4E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A5841-C098-A19D-85AA-F83CB213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716F9-29B4-7F40-4E06-523C7FD2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B246B-7B82-D3C0-59EA-66597048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1550-AD75-9E0C-D87A-728CF942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D953-E2E5-3B71-838A-BD4FBF06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D422-49D9-A92B-65B5-6E88D0CB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5696D-7AC0-DCA8-8030-6D9C2177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9203C-21A8-04E1-529C-C9A6EF53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F1473-0597-EFAB-0263-84107340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86B52-3C81-4832-5670-DD8AB657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CEFF-4E68-D6D7-5105-94E2F6C9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C2572-3D42-F45C-5915-39B9CC16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DE975-80CE-EEDF-A077-85043A4F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B7926-1F9C-D134-984B-7465CE64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5E0CD-D2F1-A493-5105-2707D120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06C5A-5622-1AF0-95B8-CDFB5F04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1B781-C198-75C7-BE40-FA7C9A23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D61BC-D41D-94A8-C61C-A240B027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625E-AD83-83E0-1DFD-ABB17BE15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D193-9B0B-0A48-8E75-3F8D8253C91A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7973-AA1F-114A-F90B-A1E33EC6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2753-429F-CDB8-A401-84C797235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microsoft.com/office/2011/relationships/inkAction" Target="../ink/inkAction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42" Type="http://schemas.openxmlformats.org/officeDocument/2006/relationships/image" Target="../media/image23.png"/><Relationship Id="rId7" Type="http://schemas.openxmlformats.org/officeDocument/2006/relationships/customXml" Target="../ink/ink3.xml"/><Relationship Id="rId2" Type="http://schemas.openxmlformats.org/officeDocument/2006/relationships/image" Target="../media/image2.emf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4.png"/><Relationship Id="rId4" Type="http://schemas.openxmlformats.org/officeDocument/2006/relationships/image" Target="../media/image410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34" Type="http://schemas.openxmlformats.org/officeDocument/2006/relationships/image" Target="../media/image40.png"/><Relationship Id="rId7" Type="http://schemas.openxmlformats.org/officeDocument/2006/relationships/customXml" Target="../ink/ink24.xml"/><Relationship Id="rId12" Type="http://schemas.openxmlformats.org/officeDocument/2006/relationships/image" Target="../media/image29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2" Type="http://schemas.openxmlformats.org/officeDocument/2006/relationships/image" Target="../media/image2.emf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ustomXml" Target="../ink/ink26.xml"/><Relationship Id="rId24" Type="http://schemas.openxmlformats.org/officeDocument/2006/relationships/image" Target="../media/image35.png"/><Relationship Id="rId32" Type="http://schemas.openxmlformats.org/officeDocument/2006/relationships/image" Target="../media/image39.png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37.png"/><Relationship Id="rId36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" Type="http://schemas.openxmlformats.org/officeDocument/2006/relationships/image" Target="../media/image25.png"/><Relationship Id="rId9" Type="http://schemas.openxmlformats.org/officeDocument/2006/relationships/customXml" Target="../ink/ink25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34.xml"/><Relationship Id="rId30" Type="http://schemas.openxmlformats.org/officeDocument/2006/relationships/image" Target="../media/image38.png"/><Relationship Id="rId35" Type="http://schemas.openxmlformats.org/officeDocument/2006/relationships/customXml" Target="../ink/ink38.xml"/><Relationship Id="rId8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57.xml"/><Relationship Id="rId21" Type="http://schemas.openxmlformats.org/officeDocument/2006/relationships/customXml" Target="../ink/ink48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47" Type="http://schemas.openxmlformats.org/officeDocument/2006/relationships/customXml" Target="../ink/ink61.xml"/><Relationship Id="rId7" Type="http://schemas.openxmlformats.org/officeDocument/2006/relationships/customXml" Target="../ink/ink41.xml"/><Relationship Id="rId2" Type="http://schemas.openxmlformats.org/officeDocument/2006/relationships/image" Target="../media/image2.emf"/><Relationship Id="rId16" Type="http://schemas.openxmlformats.org/officeDocument/2006/relationships/image" Target="../media/image48.png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43.xml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56.xml"/><Relationship Id="rId40" Type="http://schemas.openxmlformats.org/officeDocument/2006/relationships/image" Target="../media/image60.png"/><Relationship Id="rId45" Type="http://schemas.openxmlformats.org/officeDocument/2006/relationships/customXml" Target="../ink/ink60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4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customXml" Target="../ink/ink42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customXml" Target="../ink/ink51.xml"/><Relationship Id="rId30" Type="http://schemas.openxmlformats.org/officeDocument/2006/relationships/image" Target="../media/image55.png"/><Relationship Id="rId35" Type="http://schemas.openxmlformats.org/officeDocument/2006/relationships/customXml" Target="../ink/ink55.xml"/><Relationship Id="rId43" Type="http://schemas.openxmlformats.org/officeDocument/2006/relationships/customXml" Target="../ink/ink59.xml"/><Relationship Id="rId48" Type="http://schemas.openxmlformats.org/officeDocument/2006/relationships/image" Target="../media/image64.png"/><Relationship Id="rId8" Type="http://schemas.openxmlformats.org/officeDocument/2006/relationships/image" Target="../media/image44.png"/><Relationship Id="rId3" Type="http://schemas.openxmlformats.org/officeDocument/2006/relationships/customXml" Target="../ink/ink39.xml"/><Relationship Id="rId12" Type="http://schemas.openxmlformats.org/officeDocument/2006/relationships/image" Target="../media/image46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59.png"/><Relationship Id="rId46" Type="http://schemas.openxmlformats.org/officeDocument/2006/relationships/image" Target="../media/image63.png"/><Relationship Id="rId20" Type="http://schemas.openxmlformats.org/officeDocument/2006/relationships/image" Target="../media/image50.png"/><Relationship Id="rId41" Type="http://schemas.openxmlformats.org/officeDocument/2006/relationships/customXml" Target="../ink/ink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53B648-F227-B1FD-8C0F-B531666B6715}"/>
              </a:ext>
            </a:extLst>
          </p:cNvPr>
          <p:cNvSpPr txBox="1"/>
          <p:nvPr/>
        </p:nvSpPr>
        <p:spPr>
          <a:xfrm>
            <a:off x="1533790" y="2705725"/>
            <a:ext cx="8348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Bus Stop For Division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2A6D4-08CD-099E-755C-D622EA38E4FD}"/>
              </a:ext>
            </a:extLst>
          </p:cNvPr>
          <p:cNvSpPr txBox="1"/>
          <p:nvPr/>
        </p:nvSpPr>
        <p:spPr>
          <a:xfrm>
            <a:off x="2314576" y="850359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Maths Tutorial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A874E-43E5-AFF7-A5B2-72B62713E885}"/>
              </a:ext>
            </a:extLst>
          </p:cNvPr>
          <p:cNvSpPr txBox="1"/>
          <p:nvPr/>
        </p:nvSpPr>
        <p:spPr>
          <a:xfrm>
            <a:off x="2271711" y="4857750"/>
            <a:ext cx="615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(Please click on the speaker icon for a step-by-step explanation)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BFD38-518D-E733-3784-109814F7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2" y="334236"/>
            <a:ext cx="3697684" cy="19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507F97B-CBA4-C484-A447-BC0AA867C629}"/>
              </a:ext>
            </a:extLst>
          </p:cNvPr>
          <p:cNvSpPr txBox="1"/>
          <p:nvPr/>
        </p:nvSpPr>
        <p:spPr>
          <a:xfrm>
            <a:off x="6489701" y="217487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Example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27791-6ABD-841F-4548-731855C73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5DE51D-5AD9-7F48-3B46-4CB66410561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276720" y="1657440"/>
              <a:ext cx="8325720" cy="4677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5DE51D-5AD9-7F48-3B46-4CB6641056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7360" y="1648080"/>
                <a:ext cx="8344440" cy="46965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extLst>
              <a:ext uri="{FF2B5EF4-FFF2-40B4-BE49-F238E27FC236}">
                <a16:creationId xmlns:a16="http://schemas.microsoft.com/office/drawing/2014/main" id="{472EA2CC-F888-1F92-380E-0747407E8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08"/>
    </mc:Choice>
    <mc:Fallback>
      <p:transition spd="slow" advTm="86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7A70-53BF-692D-F8B8-24C1FE4B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335 ÷ 4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187 ÷ 6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806 ÷ 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EB3308-2FF1-CFB0-2853-21A64CC11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Practice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1EA2-06D6-E938-2F1F-C66F24860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7A70-53BF-692D-F8B8-24C1FE4B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335 ÷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EB3308-2FF1-CFB0-2853-21A64CC11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75197FF-7298-13D6-28DE-10D4B58B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6D9EA10-C4BB-2B25-BA61-3961BC86A56C}"/>
              </a:ext>
            </a:extLst>
          </p:cNvPr>
          <p:cNvGrpSpPr/>
          <p:nvPr/>
        </p:nvGrpSpPr>
        <p:grpSpPr>
          <a:xfrm>
            <a:off x="2759954" y="2914811"/>
            <a:ext cx="6539040" cy="1778400"/>
            <a:chOff x="2759954" y="2914811"/>
            <a:chExt cx="6539040" cy="177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20D4759-4ED0-247D-F9EF-E2C60C0B7C44}"/>
                    </a:ext>
                  </a:extLst>
                </p14:cNvPr>
                <p14:cNvContentPartPr/>
                <p14:nvPr/>
              </p14:nvContentPartPr>
              <p14:xfrm>
                <a:off x="3721154" y="2914811"/>
                <a:ext cx="5577840" cy="1778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20D4759-4ED0-247D-F9EF-E2C60C0B7C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03514" y="2896811"/>
                  <a:ext cx="5613480" cy="18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4BC8FF-8FE6-B4F0-EA9F-3317CB4BB101}"/>
                    </a:ext>
                  </a:extLst>
                </p14:cNvPr>
                <p14:cNvContentPartPr/>
                <p14:nvPr/>
              </p14:nvContentPartPr>
              <p14:xfrm>
                <a:off x="2759954" y="3779531"/>
                <a:ext cx="665280" cy="831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4BC8FF-8FE6-B4F0-EA9F-3317CB4BB1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1954" y="3761891"/>
                  <a:ext cx="700920" cy="86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1705E8-1188-DE13-25F8-3B709913A932}"/>
                    </a:ext>
                  </a:extLst>
                </p14:cNvPr>
                <p14:cNvContentPartPr/>
                <p14:nvPr/>
              </p14:nvContentPartPr>
              <p14:xfrm>
                <a:off x="3126074" y="4345091"/>
                <a:ext cx="39240" cy="340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1705E8-1188-DE13-25F8-3B709913A9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8434" y="4327451"/>
                  <a:ext cx="748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B9B5C18-CB98-BF3F-CD92-7FCCB41A5663}"/>
                    </a:ext>
                  </a:extLst>
                </p14:cNvPr>
                <p14:cNvContentPartPr/>
                <p14:nvPr/>
              </p14:nvContentPartPr>
              <p14:xfrm>
                <a:off x="4403714" y="3492611"/>
                <a:ext cx="681840" cy="981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B9B5C18-CB98-BF3F-CD92-7FCCB41A56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85714" y="3474611"/>
                  <a:ext cx="717480" cy="10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150821F-3F4A-2B30-07D3-735551E8418F}"/>
                    </a:ext>
                  </a:extLst>
                </p14:cNvPr>
                <p14:cNvContentPartPr/>
                <p14:nvPr/>
              </p14:nvContentPartPr>
              <p14:xfrm>
                <a:off x="6142154" y="3237371"/>
                <a:ext cx="659880" cy="97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150821F-3F4A-2B30-07D3-735551E841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24514" y="3219371"/>
                  <a:ext cx="695520" cy="10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E4610EB-C488-655F-39ED-8631B8C2EF16}"/>
                  </a:ext>
                </a:extLst>
              </p14:cNvPr>
              <p14:cNvContentPartPr/>
              <p14:nvPr/>
            </p14:nvContentPartPr>
            <p14:xfrm>
              <a:off x="8100554" y="3328091"/>
              <a:ext cx="538920" cy="838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E4610EB-C488-655F-39ED-8631B8C2EF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82914" y="3310091"/>
                <a:ext cx="57456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9941942-504E-0699-204B-9F56E5494830}"/>
                  </a:ext>
                </a:extLst>
              </p14:cNvPr>
              <p14:cNvContentPartPr/>
              <p14:nvPr/>
            </p14:nvContentPartPr>
            <p14:xfrm>
              <a:off x="4003394" y="2204531"/>
              <a:ext cx="608400" cy="815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9941942-504E-0699-204B-9F56E54948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5754" y="2186891"/>
                <a:ext cx="644040" cy="85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AF1C16AB-129A-8E73-4876-50E29938B540}"/>
              </a:ext>
            </a:extLst>
          </p:cNvPr>
          <p:cNvGrpSpPr/>
          <p:nvPr/>
        </p:nvGrpSpPr>
        <p:grpSpPr>
          <a:xfrm>
            <a:off x="4995194" y="3242411"/>
            <a:ext cx="989640" cy="431280"/>
            <a:chOff x="4995194" y="3242411"/>
            <a:chExt cx="9896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FBD342-D1CC-9C60-32F9-7336593E5865}"/>
                    </a:ext>
                  </a:extLst>
                </p14:cNvPr>
                <p14:cNvContentPartPr/>
                <p14:nvPr/>
              </p14:nvContentPartPr>
              <p14:xfrm>
                <a:off x="4995194" y="3433931"/>
                <a:ext cx="443160" cy="232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FBD342-D1CC-9C60-32F9-7336593E58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77194" y="3416291"/>
                  <a:ext cx="478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98804E-2BE9-8CF6-36CD-03411C955C37}"/>
                    </a:ext>
                  </a:extLst>
                </p14:cNvPr>
                <p14:cNvContentPartPr/>
                <p14:nvPr/>
              </p14:nvContentPartPr>
              <p14:xfrm>
                <a:off x="5677754" y="3242411"/>
                <a:ext cx="307080" cy="431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98804E-2BE9-8CF6-36CD-03411C955C3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60114" y="3224771"/>
                  <a:ext cx="342720" cy="46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50BB690-0314-9EF3-0DD0-E8D29BF18879}"/>
                  </a:ext>
                </a:extLst>
              </p14:cNvPr>
              <p14:cNvContentPartPr/>
              <p14:nvPr/>
            </p14:nvContentPartPr>
            <p14:xfrm>
              <a:off x="5887994" y="2067731"/>
              <a:ext cx="532440" cy="9046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50BB690-0314-9EF3-0DD0-E8D29BF188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70354" y="2049731"/>
                <a:ext cx="568080" cy="9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F3812072-72CA-2018-850B-50DD74F4A974}"/>
              </a:ext>
            </a:extLst>
          </p:cNvPr>
          <p:cNvGrpSpPr/>
          <p:nvPr/>
        </p:nvGrpSpPr>
        <p:grpSpPr>
          <a:xfrm>
            <a:off x="5988074" y="4319531"/>
            <a:ext cx="914400" cy="731880"/>
            <a:chOff x="5988074" y="4319531"/>
            <a:chExt cx="91440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BDEA5D-48C4-6506-F16C-3AE48CF6C7CD}"/>
                    </a:ext>
                  </a:extLst>
                </p14:cNvPr>
                <p14:cNvContentPartPr/>
                <p14:nvPr/>
              </p14:nvContentPartPr>
              <p14:xfrm>
                <a:off x="6135314" y="4553171"/>
                <a:ext cx="261360" cy="300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BDEA5D-48C4-6506-F16C-3AE48CF6C7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17314" y="4535171"/>
                  <a:ext cx="297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DDA0EE2-A894-C51F-1943-C5B95ADEF4D6}"/>
                    </a:ext>
                  </a:extLst>
                </p14:cNvPr>
                <p14:cNvContentPartPr/>
                <p14:nvPr/>
              </p14:nvContentPartPr>
              <p14:xfrm>
                <a:off x="6496754" y="4530851"/>
                <a:ext cx="291600" cy="290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DDA0EE2-A894-C51F-1943-C5B95ADEF4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78754" y="4513211"/>
                  <a:ext cx="327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F2B953C-A025-5A41-FDD4-D559FB621457}"/>
                    </a:ext>
                  </a:extLst>
                </p14:cNvPr>
                <p14:cNvContentPartPr/>
                <p14:nvPr/>
              </p14:nvContentPartPr>
              <p14:xfrm>
                <a:off x="5988074" y="4319531"/>
                <a:ext cx="914400" cy="73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F2B953C-A025-5A41-FDD4-D559FB6214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70074" y="4301891"/>
                  <a:ext cx="950040" cy="76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6E9BB6B-15BB-9D77-596D-ED30EB4E0CAE}"/>
              </a:ext>
            </a:extLst>
          </p:cNvPr>
          <p:cNvGrpSpPr/>
          <p:nvPr/>
        </p:nvGrpSpPr>
        <p:grpSpPr>
          <a:xfrm>
            <a:off x="7024514" y="3188771"/>
            <a:ext cx="888120" cy="278280"/>
            <a:chOff x="7024514" y="3188771"/>
            <a:chExt cx="88812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008E4B7-D0E8-B32A-4367-621DF4B11BFE}"/>
                    </a:ext>
                  </a:extLst>
                </p14:cNvPr>
                <p14:cNvContentPartPr/>
                <p14:nvPr/>
              </p14:nvContentPartPr>
              <p14:xfrm>
                <a:off x="7024514" y="3218291"/>
                <a:ext cx="509040" cy="248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008E4B7-D0E8-B32A-4367-621DF4B11B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6514" y="3200291"/>
                  <a:ext cx="544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B7C2F12-2893-0DF9-3BDF-FB58EC6C09DE}"/>
                    </a:ext>
                  </a:extLst>
                </p14:cNvPr>
                <p14:cNvContentPartPr/>
                <p14:nvPr/>
              </p14:nvContentPartPr>
              <p14:xfrm>
                <a:off x="7910834" y="3188771"/>
                <a:ext cx="1800" cy="27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B7C2F12-2893-0DF9-3BDF-FB58EC6C09D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93194" y="3171131"/>
                  <a:ext cx="3744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BB23EF1-F34E-FEF6-0121-F3F68A69467F}"/>
                  </a:ext>
                </a:extLst>
              </p14:cNvPr>
              <p14:cNvContentPartPr/>
              <p14:nvPr/>
            </p14:nvContentPartPr>
            <p14:xfrm>
              <a:off x="7939634" y="1916891"/>
              <a:ext cx="473400" cy="838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BB23EF1-F34E-FEF6-0121-F3F68A69467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921994" y="1898891"/>
                <a:ext cx="509040" cy="87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3AE1B3CA-1735-6DE7-EBF3-5BE3CDD13D5E}"/>
              </a:ext>
            </a:extLst>
          </p:cNvPr>
          <p:cNvGrpSpPr/>
          <p:nvPr/>
        </p:nvGrpSpPr>
        <p:grpSpPr>
          <a:xfrm>
            <a:off x="8050874" y="4425731"/>
            <a:ext cx="651600" cy="487080"/>
            <a:chOff x="8050874" y="4425731"/>
            <a:chExt cx="65160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E4ABE9D-5CD8-5E85-4B83-10C89FB024D8}"/>
                    </a:ext>
                  </a:extLst>
                </p14:cNvPr>
                <p14:cNvContentPartPr/>
                <p14:nvPr/>
              </p14:nvContentPartPr>
              <p14:xfrm>
                <a:off x="8187674" y="4590611"/>
                <a:ext cx="360" cy="145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E4ABE9D-5CD8-5E85-4B83-10C89FB024D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70034" y="4572611"/>
                  <a:ext cx="3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F388434-F59A-F8FD-7921-A3937D290417}"/>
                    </a:ext>
                  </a:extLst>
                </p14:cNvPr>
                <p14:cNvContentPartPr/>
                <p14:nvPr/>
              </p14:nvContentPartPr>
              <p14:xfrm>
                <a:off x="8325194" y="4522211"/>
                <a:ext cx="191520" cy="219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F388434-F59A-F8FD-7921-A3937D2904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07554" y="4504571"/>
                  <a:ext cx="227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31AB713-29DD-854E-9575-B35E9C0D3920}"/>
                    </a:ext>
                  </a:extLst>
                </p14:cNvPr>
                <p14:cNvContentPartPr/>
                <p14:nvPr/>
              </p14:nvContentPartPr>
              <p14:xfrm>
                <a:off x="8050874" y="4425731"/>
                <a:ext cx="651600" cy="487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31AB713-29DD-854E-9575-B35E9C0D392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32874" y="4408091"/>
                  <a:ext cx="687240" cy="52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D77228E-8BA1-D3EA-98E2-D07648813BD9}"/>
                  </a:ext>
                </a:extLst>
              </p14:cNvPr>
              <p14:cNvContentPartPr/>
              <p14:nvPr/>
            </p14:nvContentPartPr>
            <p14:xfrm>
              <a:off x="9284594" y="2429531"/>
              <a:ext cx="129960" cy="328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D77228E-8BA1-D3EA-98E2-D07648813BD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266954" y="2411531"/>
                <a:ext cx="1656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82279CB-C58D-E356-8A1D-55B90BB6E54C}"/>
                  </a:ext>
                </a:extLst>
              </p14:cNvPr>
              <p14:cNvContentPartPr/>
              <p14:nvPr/>
            </p14:nvContentPartPr>
            <p14:xfrm>
              <a:off x="9801914" y="1764971"/>
              <a:ext cx="396000" cy="995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82279CB-C58D-E356-8A1D-55B90BB6E54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784274" y="1747331"/>
                <a:ext cx="431640" cy="10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70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A201-A5FF-2074-3C5F-E46B7DD4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	187 ÷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7362162-C6D0-26DF-4222-9092C6947BED}"/>
              </a:ext>
            </a:extLst>
          </p:cNvPr>
          <p:cNvSpPr txBox="1">
            <a:spLocks/>
          </p:cNvSpPr>
          <p:nvPr/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Modelled Answers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46BC2F8-4C7B-05CB-789C-73A5D75C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4A294C7-8E9A-AFFB-4033-66F8FDA6F9A5}"/>
              </a:ext>
            </a:extLst>
          </p:cNvPr>
          <p:cNvGrpSpPr/>
          <p:nvPr/>
        </p:nvGrpSpPr>
        <p:grpSpPr>
          <a:xfrm>
            <a:off x="4058114" y="2344571"/>
            <a:ext cx="5244120" cy="2015640"/>
            <a:chOff x="4058114" y="2344571"/>
            <a:chExt cx="5244120" cy="20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E03D947-A5DC-5A93-8D37-CCEE1CDFD215}"/>
                    </a:ext>
                  </a:extLst>
                </p14:cNvPr>
                <p14:cNvContentPartPr/>
                <p14:nvPr/>
              </p14:nvContentPartPr>
              <p14:xfrm>
                <a:off x="4058114" y="2344571"/>
                <a:ext cx="5244120" cy="2015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E03D947-A5DC-5A93-8D37-CCEE1CDFD21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40114" y="2326571"/>
                  <a:ext cx="5279760" cy="20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83899D-945C-27EC-77F6-1EC2BB0BC3E5}"/>
                    </a:ext>
                  </a:extLst>
                </p14:cNvPr>
                <p14:cNvContentPartPr/>
                <p14:nvPr/>
              </p14:nvContentPartPr>
              <p14:xfrm>
                <a:off x="4527554" y="2959811"/>
                <a:ext cx="51120" cy="972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83899D-945C-27EC-77F6-1EC2BB0BC3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9914" y="2942171"/>
                  <a:ext cx="86760" cy="10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D39667-CB8A-6D42-DB35-E15094AE9F97}"/>
                    </a:ext>
                  </a:extLst>
                </p14:cNvPr>
                <p14:cNvContentPartPr/>
                <p14:nvPr/>
              </p14:nvContentPartPr>
              <p14:xfrm>
                <a:off x="6087074" y="3015971"/>
                <a:ext cx="566640" cy="94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D39667-CB8A-6D42-DB35-E15094AE9F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69434" y="2998331"/>
                  <a:ext cx="602280" cy="9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1C1009-DAF7-D53C-62CB-399A955A7313}"/>
                  </a:ext>
                </a:extLst>
              </p14:cNvPr>
              <p14:cNvContentPartPr/>
              <p14:nvPr/>
            </p14:nvContentPartPr>
            <p14:xfrm>
              <a:off x="7640114" y="2983571"/>
              <a:ext cx="747360" cy="843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1C1009-DAF7-D53C-62CB-399A955A73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2474" y="2965571"/>
                <a:ext cx="783000" cy="87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D523CF0-9A49-0C7E-FC76-0C4DB834BF80}"/>
                  </a:ext>
                </a:extLst>
              </p14:cNvPr>
              <p14:cNvContentPartPr/>
              <p14:nvPr/>
            </p14:nvContentPartPr>
            <p14:xfrm>
              <a:off x="2876594" y="2971691"/>
              <a:ext cx="708480" cy="878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D523CF0-9A49-0C7E-FC76-0C4DB834BF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8954" y="2953691"/>
                <a:ext cx="744120" cy="9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456E7DED-18F6-7337-CDD9-373933061793}"/>
              </a:ext>
            </a:extLst>
          </p:cNvPr>
          <p:cNvGrpSpPr/>
          <p:nvPr/>
        </p:nvGrpSpPr>
        <p:grpSpPr>
          <a:xfrm>
            <a:off x="4221194" y="1463291"/>
            <a:ext cx="2221560" cy="1884240"/>
            <a:chOff x="4221194" y="1463291"/>
            <a:chExt cx="2221560" cy="18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A621C70-EF9F-8F0B-07EB-E3A2C8E65FE0}"/>
                    </a:ext>
                  </a:extLst>
                </p14:cNvPr>
                <p14:cNvContentPartPr/>
                <p14:nvPr/>
              </p14:nvContentPartPr>
              <p14:xfrm>
                <a:off x="4221194" y="1560851"/>
                <a:ext cx="726480" cy="86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A621C70-EF9F-8F0B-07EB-E3A2C8E65FE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03194" y="1542851"/>
                  <a:ext cx="76212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C1228BF-EFA0-AD97-071E-9FCA2307F67B}"/>
                    </a:ext>
                  </a:extLst>
                </p14:cNvPr>
                <p14:cNvContentPartPr/>
                <p14:nvPr/>
              </p14:nvContentPartPr>
              <p14:xfrm>
                <a:off x="4831754" y="2875931"/>
                <a:ext cx="359640" cy="193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C1228BF-EFA0-AD97-071E-9FCA2307F6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13754" y="2857931"/>
                  <a:ext cx="395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1FA6260-F6F5-F6F0-1207-84AE509FB051}"/>
                    </a:ext>
                  </a:extLst>
                </p14:cNvPr>
                <p14:cNvContentPartPr/>
                <p14:nvPr/>
              </p14:nvContentPartPr>
              <p14:xfrm>
                <a:off x="5790794" y="2836331"/>
                <a:ext cx="360" cy="511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1FA6260-F6F5-F6F0-1207-84AE509FB0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72794" y="2818331"/>
                  <a:ext cx="360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BEEE50A-AEFE-752E-588A-8EE2490D3903}"/>
                    </a:ext>
                  </a:extLst>
                </p14:cNvPr>
                <p14:cNvContentPartPr/>
                <p14:nvPr/>
              </p14:nvContentPartPr>
              <p14:xfrm>
                <a:off x="5849834" y="1463291"/>
                <a:ext cx="592920" cy="959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BEEE50A-AEFE-752E-588A-8EE2490D39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31834" y="1445651"/>
                  <a:ext cx="628560" cy="9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02AF16E-7515-FE8F-2A92-287B7B4D7FC7}"/>
              </a:ext>
            </a:extLst>
          </p:cNvPr>
          <p:cNvGrpSpPr/>
          <p:nvPr/>
        </p:nvGrpSpPr>
        <p:grpSpPr>
          <a:xfrm>
            <a:off x="5858114" y="4193531"/>
            <a:ext cx="862920" cy="712800"/>
            <a:chOff x="5858114" y="4193531"/>
            <a:chExt cx="86292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2CC27BD-D757-06FA-D936-E21E44014C6F}"/>
                    </a:ext>
                  </a:extLst>
                </p14:cNvPr>
                <p14:cNvContentPartPr/>
                <p14:nvPr/>
              </p14:nvContentPartPr>
              <p14:xfrm>
                <a:off x="6071954" y="4475411"/>
                <a:ext cx="29880" cy="226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2CC27BD-D757-06FA-D936-E21E44014C6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53954" y="4457771"/>
                  <a:ext cx="65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B534122-C770-E14C-30A8-E5F6858F0863}"/>
                    </a:ext>
                  </a:extLst>
                </p14:cNvPr>
                <p14:cNvContentPartPr/>
                <p14:nvPr/>
              </p14:nvContentPartPr>
              <p14:xfrm>
                <a:off x="6358874" y="4407731"/>
                <a:ext cx="194760" cy="23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B534122-C770-E14C-30A8-E5F6858F086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41234" y="4389731"/>
                  <a:ext cx="230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DEE67F-6D6E-8F3D-2D11-8154312D043A}"/>
                    </a:ext>
                  </a:extLst>
                </p14:cNvPr>
                <p14:cNvContentPartPr/>
                <p14:nvPr/>
              </p14:nvContentPartPr>
              <p14:xfrm>
                <a:off x="5858114" y="4193531"/>
                <a:ext cx="862920" cy="712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DEE67F-6D6E-8F3D-2D11-8154312D04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40114" y="4175891"/>
                  <a:ext cx="898560" cy="74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1ED397B-0012-F0C1-8AEA-EF9BAC42B252}"/>
                  </a:ext>
                </a:extLst>
              </p14:cNvPr>
              <p14:cNvContentPartPr/>
              <p14:nvPr/>
            </p14:nvContentPartPr>
            <p14:xfrm>
              <a:off x="7745234" y="1509371"/>
              <a:ext cx="24480" cy="614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1ED397B-0012-F0C1-8AEA-EF9BAC42B25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27594" y="1491731"/>
                <a:ext cx="60120" cy="65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6A3034A2-03A4-8034-97F4-8C1F3CE5C197}"/>
              </a:ext>
            </a:extLst>
          </p:cNvPr>
          <p:cNvGrpSpPr/>
          <p:nvPr/>
        </p:nvGrpSpPr>
        <p:grpSpPr>
          <a:xfrm>
            <a:off x="7937474" y="4041251"/>
            <a:ext cx="645120" cy="671760"/>
            <a:chOff x="7937474" y="4041251"/>
            <a:chExt cx="64512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1DDDC4D-3FDF-0E8A-2228-2E503FB39CFF}"/>
                    </a:ext>
                  </a:extLst>
                </p14:cNvPr>
                <p14:cNvContentPartPr/>
                <p14:nvPr/>
              </p14:nvContentPartPr>
              <p14:xfrm>
                <a:off x="8121074" y="4151051"/>
                <a:ext cx="196200" cy="30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1DDDC4D-3FDF-0E8A-2228-2E503FB39C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03434" y="4133411"/>
                  <a:ext cx="231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A81B67-B152-67EB-7997-84F21EA1BA87}"/>
                    </a:ext>
                  </a:extLst>
                </p14:cNvPr>
                <p14:cNvContentPartPr/>
                <p14:nvPr/>
              </p14:nvContentPartPr>
              <p14:xfrm>
                <a:off x="7937474" y="4041251"/>
                <a:ext cx="645120" cy="671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A81B67-B152-67EB-7997-84F21EA1BA8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19474" y="4023611"/>
                  <a:ext cx="680760" cy="70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EB8944F-FDA4-5A0E-E594-1395A0865A45}"/>
                  </a:ext>
                </a:extLst>
              </p14:cNvPr>
              <p14:cNvContentPartPr/>
              <p14:nvPr/>
            </p14:nvContentPartPr>
            <p14:xfrm>
              <a:off x="8978954" y="1981331"/>
              <a:ext cx="163440" cy="2606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EB8944F-FDA4-5A0E-E594-1395A0865A4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60954" y="1963331"/>
                <a:ext cx="1990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163C43-3088-8C54-5EA6-C24E93F98A9D}"/>
                  </a:ext>
                </a:extLst>
              </p14:cNvPr>
              <p14:cNvContentPartPr/>
              <p14:nvPr/>
            </p14:nvContentPartPr>
            <p14:xfrm>
              <a:off x="9723434" y="1498571"/>
              <a:ext cx="36000" cy="800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163C43-3088-8C54-5EA6-C24E93F98A9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05794" y="1480571"/>
                <a:ext cx="71640" cy="8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58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D33B-77A3-485A-64E3-DF490F70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	806 ÷ 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F0502E5-3A76-86F0-06D9-D2E1C54D6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ED3E3A1-7698-63AA-ACD6-438535AB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C82449-DB8E-4A91-F9E5-55D31AEE7011}"/>
                  </a:ext>
                </a:extLst>
              </p14:cNvPr>
              <p14:cNvContentPartPr/>
              <p14:nvPr/>
            </p14:nvContentPartPr>
            <p14:xfrm>
              <a:off x="4064954" y="2858651"/>
              <a:ext cx="5223240" cy="1851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C82449-DB8E-4A91-F9E5-55D31AEE70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7314" y="2840651"/>
                <a:ext cx="5258880" cy="18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C7596DA-AF8E-59A2-DD9D-6FDE6512D548}"/>
              </a:ext>
            </a:extLst>
          </p:cNvPr>
          <p:cNvGrpSpPr/>
          <p:nvPr/>
        </p:nvGrpSpPr>
        <p:grpSpPr>
          <a:xfrm>
            <a:off x="4587674" y="3432491"/>
            <a:ext cx="2528280" cy="1010160"/>
            <a:chOff x="4587674" y="3432491"/>
            <a:chExt cx="2528280" cy="10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89004E-B8AA-1F07-41F5-3B219A77821F}"/>
                    </a:ext>
                  </a:extLst>
                </p14:cNvPr>
                <p14:cNvContentPartPr/>
                <p14:nvPr/>
              </p14:nvContentPartPr>
              <p14:xfrm>
                <a:off x="4587674" y="3473531"/>
                <a:ext cx="594000" cy="969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89004E-B8AA-1F07-41F5-3B219A7782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69674" y="3455531"/>
                  <a:ext cx="62964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BF361F-D0BA-1DB6-5021-E47D215B3711}"/>
                    </a:ext>
                  </a:extLst>
                </p14:cNvPr>
                <p14:cNvContentPartPr/>
                <p14:nvPr/>
              </p14:nvContentPartPr>
              <p14:xfrm>
                <a:off x="6180314" y="3432491"/>
                <a:ext cx="935640" cy="80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BF361F-D0BA-1DB6-5021-E47D215B37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2674" y="3414491"/>
                  <a:ext cx="971280" cy="83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61D5D5D-D483-8AB2-A27E-F88E45288B17}"/>
                  </a:ext>
                </a:extLst>
              </p14:cNvPr>
              <p14:cNvContentPartPr/>
              <p14:nvPr/>
            </p14:nvContentPartPr>
            <p14:xfrm>
              <a:off x="8098034" y="3216131"/>
              <a:ext cx="566280" cy="890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61D5D5D-D483-8AB2-A27E-F88E45288B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80394" y="3198491"/>
                <a:ext cx="601920" cy="9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B80BD84-B829-6405-81B8-ED2C06863B7C}"/>
                  </a:ext>
                </a:extLst>
              </p14:cNvPr>
              <p14:cNvContentPartPr/>
              <p14:nvPr/>
            </p14:nvContentPartPr>
            <p14:xfrm>
              <a:off x="2676794" y="3564971"/>
              <a:ext cx="797040" cy="846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B80BD84-B829-6405-81B8-ED2C06863B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9154" y="3546971"/>
                <a:ext cx="83268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B318452-9F57-5C33-3C68-BD8138488D2A}"/>
                  </a:ext>
                </a:extLst>
              </p14:cNvPr>
              <p14:cNvContentPartPr/>
              <p14:nvPr/>
            </p14:nvContentPartPr>
            <p14:xfrm>
              <a:off x="4487954" y="2162771"/>
              <a:ext cx="559800" cy="846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B318452-9F57-5C33-3C68-BD8138488D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0314" y="2144771"/>
                <a:ext cx="595440" cy="88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C740EB5-4B77-0E67-77A7-593A7B1FDA05}"/>
              </a:ext>
            </a:extLst>
          </p:cNvPr>
          <p:cNvGrpSpPr/>
          <p:nvPr/>
        </p:nvGrpSpPr>
        <p:grpSpPr>
          <a:xfrm>
            <a:off x="4658594" y="4755131"/>
            <a:ext cx="649080" cy="596880"/>
            <a:chOff x="4658594" y="4755131"/>
            <a:chExt cx="64908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83AB43-183D-FBE7-A825-FB0D5FC45CD3}"/>
                    </a:ext>
                  </a:extLst>
                </p14:cNvPr>
                <p14:cNvContentPartPr/>
                <p14:nvPr/>
              </p14:nvContentPartPr>
              <p14:xfrm>
                <a:off x="4849394" y="4828571"/>
                <a:ext cx="208440" cy="29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83AB43-183D-FBE7-A825-FB0D5FC45C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31394" y="4810571"/>
                  <a:ext cx="2440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014DD8-2F80-446D-43EF-FE5667FD4F4C}"/>
                    </a:ext>
                  </a:extLst>
                </p14:cNvPr>
                <p14:cNvContentPartPr/>
                <p14:nvPr/>
              </p14:nvContentPartPr>
              <p14:xfrm>
                <a:off x="4658594" y="4755131"/>
                <a:ext cx="649080" cy="596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9014DD8-2F80-446D-43EF-FE5667FD4F4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40594" y="4737491"/>
                  <a:ext cx="684720" cy="63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295FBB-6DE3-B18C-E6A1-A94112934041}"/>
              </a:ext>
            </a:extLst>
          </p:cNvPr>
          <p:cNvGrpSpPr/>
          <p:nvPr/>
        </p:nvGrpSpPr>
        <p:grpSpPr>
          <a:xfrm>
            <a:off x="5370674" y="3431411"/>
            <a:ext cx="684000" cy="365400"/>
            <a:chOff x="5370674" y="3431411"/>
            <a:chExt cx="68400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FC3707-4A66-B42A-ACF1-E2A0AAFDBD75}"/>
                    </a:ext>
                  </a:extLst>
                </p14:cNvPr>
                <p14:cNvContentPartPr/>
                <p14:nvPr/>
              </p14:nvContentPartPr>
              <p14:xfrm>
                <a:off x="5370674" y="3477131"/>
                <a:ext cx="360000" cy="31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FC3707-4A66-B42A-ACF1-E2A0AAFDBD7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52674" y="3459491"/>
                  <a:ext cx="395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56213C-8416-ECDA-2C01-2506609A505A}"/>
                    </a:ext>
                  </a:extLst>
                </p14:cNvPr>
                <p14:cNvContentPartPr/>
                <p14:nvPr/>
              </p14:nvContentPartPr>
              <p14:xfrm>
                <a:off x="5871434" y="3431411"/>
                <a:ext cx="183240" cy="210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56213C-8416-ECDA-2C01-2506609A505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53434" y="3413771"/>
                  <a:ext cx="21888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ABB9E3A-B5C7-0D63-643A-C3C92852AFB8}"/>
                  </a:ext>
                </a:extLst>
              </p14:cNvPr>
              <p14:cNvContentPartPr/>
              <p14:nvPr/>
            </p14:nvContentPartPr>
            <p14:xfrm>
              <a:off x="6258434" y="2190131"/>
              <a:ext cx="529200" cy="757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ABB9E3A-B5C7-0D63-643A-C3C92852AFB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40434" y="2172491"/>
                <a:ext cx="564840" cy="79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40A53516-9659-971C-DA63-9C1503580004}"/>
              </a:ext>
            </a:extLst>
          </p:cNvPr>
          <p:cNvGrpSpPr/>
          <p:nvPr/>
        </p:nvGrpSpPr>
        <p:grpSpPr>
          <a:xfrm>
            <a:off x="6306674" y="4445531"/>
            <a:ext cx="918720" cy="686520"/>
            <a:chOff x="6306674" y="4445531"/>
            <a:chExt cx="91872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A8B74D-89CF-1967-36A6-8531D83E9331}"/>
                    </a:ext>
                  </a:extLst>
                </p14:cNvPr>
                <p14:cNvContentPartPr/>
                <p14:nvPr/>
              </p14:nvContentPartPr>
              <p14:xfrm>
                <a:off x="6552914" y="4638851"/>
                <a:ext cx="4680" cy="11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A8B74D-89CF-1967-36A6-8531D83E933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34914" y="4621211"/>
                  <a:ext cx="40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12E58C-DB82-9FBA-46A7-7979947C6C50}"/>
                    </a:ext>
                  </a:extLst>
                </p14:cNvPr>
                <p14:cNvContentPartPr/>
                <p14:nvPr/>
              </p14:nvContentPartPr>
              <p14:xfrm>
                <a:off x="6747314" y="4541291"/>
                <a:ext cx="203040" cy="28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12E58C-DB82-9FBA-46A7-7979947C6C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29674" y="4523651"/>
                  <a:ext cx="238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E8B910C-602E-D840-7BD7-3DBE5232E7FB}"/>
                    </a:ext>
                  </a:extLst>
                </p14:cNvPr>
                <p14:cNvContentPartPr/>
                <p14:nvPr/>
              </p14:nvContentPartPr>
              <p14:xfrm>
                <a:off x="6306674" y="4445531"/>
                <a:ext cx="918720" cy="686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E8B910C-602E-D840-7BD7-3DBE5232E7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88674" y="4427891"/>
                  <a:ext cx="954360" cy="72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D4BA5B4-AB94-A490-2F45-B12D7894054D}"/>
              </a:ext>
            </a:extLst>
          </p:cNvPr>
          <p:cNvGrpSpPr/>
          <p:nvPr/>
        </p:nvGrpSpPr>
        <p:grpSpPr>
          <a:xfrm>
            <a:off x="7276514" y="3209651"/>
            <a:ext cx="736560" cy="341280"/>
            <a:chOff x="7276514" y="3209651"/>
            <a:chExt cx="73656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0F282B-8403-9342-5230-63B985021D66}"/>
                    </a:ext>
                  </a:extLst>
                </p14:cNvPr>
                <p14:cNvContentPartPr/>
                <p14:nvPr/>
              </p14:nvContentPartPr>
              <p14:xfrm>
                <a:off x="7276514" y="3320171"/>
                <a:ext cx="483120" cy="230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0F282B-8403-9342-5230-63B985021D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58514" y="3302531"/>
                  <a:ext cx="518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AA9C659-98E6-D25B-3CC8-9C9F9B5A748B}"/>
                    </a:ext>
                  </a:extLst>
                </p14:cNvPr>
                <p14:cNvContentPartPr/>
                <p14:nvPr/>
              </p14:nvContentPartPr>
              <p14:xfrm>
                <a:off x="7885274" y="3209651"/>
                <a:ext cx="127800" cy="19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AA9C659-98E6-D25B-3CC8-9C9F9B5A74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7274" y="3191651"/>
                  <a:ext cx="16344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1C48E4A-DFEA-3F61-F9DE-FCDA21B44397}"/>
              </a:ext>
            </a:extLst>
          </p:cNvPr>
          <p:cNvGrpSpPr/>
          <p:nvPr/>
        </p:nvGrpSpPr>
        <p:grpSpPr>
          <a:xfrm>
            <a:off x="7968074" y="4244291"/>
            <a:ext cx="1152360" cy="847080"/>
            <a:chOff x="7968074" y="4244291"/>
            <a:chExt cx="1152360" cy="8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E1DB52-6166-FCA0-DB84-86FFCBB889C0}"/>
                    </a:ext>
                  </a:extLst>
                </p14:cNvPr>
                <p14:cNvContentPartPr/>
                <p14:nvPr/>
              </p14:nvContentPartPr>
              <p14:xfrm>
                <a:off x="8236634" y="4403411"/>
                <a:ext cx="353880" cy="362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E1DB52-6166-FCA0-DB84-86FFCBB889C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18994" y="4385411"/>
                  <a:ext cx="3895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75D8572-F35B-5C56-2E13-342466065765}"/>
                    </a:ext>
                  </a:extLst>
                </p14:cNvPr>
                <p14:cNvContentPartPr/>
                <p14:nvPr/>
              </p14:nvContentPartPr>
              <p14:xfrm>
                <a:off x="8708234" y="4410971"/>
                <a:ext cx="162000" cy="150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75D8572-F35B-5C56-2E13-3424660657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90594" y="4392971"/>
                  <a:ext cx="197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8197A96-3F55-AAC9-40AA-F50BBC6A613D}"/>
                    </a:ext>
                  </a:extLst>
                </p14:cNvPr>
                <p14:cNvContentPartPr/>
                <p14:nvPr/>
              </p14:nvContentPartPr>
              <p14:xfrm>
                <a:off x="8857634" y="4485491"/>
                <a:ext cx="360" cy="172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8197A96-3F55-AAC9-40AA-F50BBC6A61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39994" y="4467851"/>
                  <a:ext cx="36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3684FCC-770A-60A2-5199-413C8A82EADC}"/>
                    </a:ext>
                  </a:extLst>
                </p14:cNvPr>
                <p14:cNvContentPartPr/>
                <p14:nvPr/>
              </p14:nvContentPartPr>
              <p14:xfrm>
                <a:off x="7968074" y="4244291"/>
                <a:ext cx="1152360" cy="847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3684FCC-770A-60A2-5199-413C8A82EA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0434" y="4226651"/>
                  <a:ext cx="1188000" cy="88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A98280E-A473-EB4E-CE23-A4D9237DAF62}"/>
              </a:ext>
            </a:extLst>
          </p:cNvPr>
          <p:cNvGrpSpPr/>
          <p:nvPr/>
        </p:nvGrpSpPr>
        <p:grpSpPr>
          <a:xfrm>
            <a:off x="8064914" y="1999691"/>
            <a:ext cx="1850400" cy="879120"/>
            <a:chOff x="8064914" y="1999691"/>
            <a:chExt cx="1850400" cy="87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D75FB3E-5034-0D99-60FE-6E2528732962}"/>
                    </a:ext>
                  </a:extLst>
                </p14:cNvPr>
                <p14:cNvContentPartPr/>
                <p14:nvPr/>
              </p14:nvContentPartPr>
              <p14:xfrm>
                <a:off x="8064914" y="1999691"/>
                <a:ext cx="473760" cy="75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D75FB3E-5034-0D99-60FE-6E252873296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47274" y="1982051"/>
                  <a:ext cx="50940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78B9BF-7932-17E6-5831-8F5C014737AA}"/>
                    </a:ext>
                  </a:extLst>
                </p14:cNvPr>
                <p14:cNvContentPartPr/>
                <p14:nvPr/>
              </p14:nvContentPartPr>
              <p14:xfrm>
                <a:off x="8897234" y="2451491"/>
                <a:ext cx="165240" cy="252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78B9BF-7932-17E6-5831-8F5C014737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79234" y="2433851"/>
                  <a:ext cx="200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1F1400-D2D8-DE7E-029D-1ADEA5F2D20C}"/>
                    </a:ext>
                  </a:extLst>
                </p14:cNvPr>
                <p14:cNvContentPartPr/>
                <p14:nvPr/>
              </p14:nvContentPartPr>
              <p14:xfrm>
                <a:off x="9440474" y="2009771"/>
                <a:ext cx="474840" cy="869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1F1400-D2D8-DE7E-029D-1ADEA5F2D2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22474" y="1992131"/>
                  <a:ext cx="510480" cy="90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63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52</Words>
  <Application>Microsoft Macintosh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Practice Questions</vt:lpstr>
      <vt:lpstr>Modelled Answers</vt:lpstr>
      <vt:lpstr>PowerPoint Presentation</vt:lpstr>
      <vt:lpstr>Modelled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Hearn</dc:creator>
  <cp:lastModifiedBy>Carolyn Hearn</cp:lastModifiedBy>
  <cp:revision>2</cp:revision>
  <dcterms:created xsi:type="dcterms:W3CDTF">2023-11-23T13:39:18Z</dcterms:created>
  <dcterms:modified xsi:type="dcterms:W3CDTF">2024-01-29T15:47:00Z</dcterms:modified>
</cp:coreProperties>
</file>