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ppt/ink/inkAction2.xml" ContentType="application/vnd.ms-office.inkAction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3"/>
  </p:normalViewPr>
  <p:slideViewPr>
    <p:cSldViewPr snapToGrid="0">
      <p:cViewPr varScale="1">
        <p:scale>
          <a:sx n="86" d="100"/>
          <a:sy n="86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9:26.0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 24575,'0'22'0,"-3"13"0,0 15 0,0 11 0,3-1 0,6 0 0,2 0 0,0-7 0,2-7 0,-1-10 0,-1-6 0,-2-17 0,-4-2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9:45.9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24575,'0'44'0,"0"15"0,0-12 0,0 16 0,0-27 0,0 5 0,0-6 0,0-18 0,0-6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02.0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24575,'0'14'0,"0"-2"0,0 8 0,0 17 0,0 25 0,0 24 0,0 11 0,0-1 0,0-5 0,0-10 0,0-3 0,0-11 0,0-13 0,0-14 0,0-17 0,0-14 0,0-5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03.3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0 473 24575,'0'-13'0,"0"2"0,2-6 0,6-2 0,2 0 0,8-3 0,3 3 0,2-3 0,5-5 0,-1-2 0,-1 0 0,-1 6 0,-5 6 0,-1 3 0,-3-2 0,0-3 0,1-2 0,0-1 0,-1 3 0,1 2 0,2-2 0,4-4 0,-7 10 0,2-4 0,-12 14 0,-2 1 0,-2 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04.8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24575,'0'14'0,"4"8"0,8 9 0,2-1 0,2-2 0,-3-7 0,-3-5 0,-1-2 0,-3-3 0,-3-5 0,-2-1 0,-1 0 0,0 0 0,0 5 0,0-4 0,2 7 0,1-6 0,2 3 0,2 1 0,0-1 0,2 3 0,-4-5 0,2 4 0,0-1 0,-1-3 0,3 3 0,-4-4 0,2 3 0,0 2 0,2 5 0,4 7 0,1 4 0,2 3 0,-1-1 0,-4-1 0,-2-14 0,-7-3 0,1-12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06.5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0 24575,'-10'0'0,"2"0"0,-1 0 0,5 0 0,1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07.9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0 392 24575,'32'0'0,"-13"0"0,11 0 0,-19 0 0,-1 0 0,-5-1 0,-2-5 0,-3-3 0,0-7 0,2-6 0,3-4 0,4-2 0,0 2 0,-1 4 0,-2 7 0,-4 3 0,0 2 0,-2 1 0,2 2 0,0-2 0,3 7 0,0-3 0,-3 1 0,1-4 0,2-4 0,6-7 0,-3 8 0,8-6 0,-7 5 0,4-2 0,1 0 0,1 2 0,4 1 0,-10 2 0,3 0 0,-4 2 0,-4 3 0,2 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09.8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219 465 24575,'2'-11'0,"4"4"0,5 2 0,9 5 0,13 0 0,-10 0 0,14 0 0,-16-5 0,6-5 0,-3-6 0,-6-7 0,-3-1 0,-5-2 0,-4 3 0,-4 5 0,-2-1 0,0 0 0,0-5 0,-2-1 0,-7-1 0,-10-2 0,-16 1 0,-13-1 0,-9 1 0,-7 4 0,-1 4 0,4 3 0,7 7 0,22 3 0,10 15 0,19 22 0,1 23 0,2 16 0,3 2 0,8-4 0,9-8 0,12-5 0,5-8 0,5-5 0,1-4 0,0 0 0,1 1 0,1-1 0,2 0 0,-2-6 0,-2-3 0,-4-3 0,-5-5 0,-5-6 0,-4-6 0,-3-5 0,-5-8 0,-5-12 0,-7-13 0,-1-12 0,13-9 0,-10 22 0,9 5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11.1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441 0 24575,'-23'0'0,"-12"0"0,-33 6 0,26 3 0,-27 19 0,33 11 0,-10 16 0,-3 7 0,14 0 0,12 1 0,11 2 0,9 0 0,6 1 0,11 2 0,11 6 0,10 9 0,-15-37 0,-1 2 0,-2 1 0,-1 1 0,0 3 0,-3 2 0,-1 2 0,-3 1 0,-2 2 0,-2 2 0,-1 3 0,-2 0 0,-2 0 0,0-2 0,0-3 0,0-2 0,0 40 0,-2-27 0,2-34 0,-1-19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12.0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24575,'25'0'0,"3"0"0,-1 0 0,4 0 0,-12 0 0,7 0 0,-2 0 0,1 0 0,-1 0 0,-2 0 0,-10 0 0,-4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14.2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24575,'0'18'0,"0"2"0,0 8 0,0 13 0,0 14 0,0 12 0,0 5 0,0 7 0,0 8 0,0 1 0,0 0 0,0-11 0,0-13 0,0-11 0,0-14 0,0-5 0,0-7 0,0 3 0,0-14 0,0-2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15.1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0 321 24575,'25'-3'0,"7"-7"0,-1-4 0,3-7 0,-3-4 0,3-1 0,6-5 0,0 3 0,-5 2 0,-7 3 0,-8 6 0,-8 4 0,-3 5 0,-4 4 0,-1-1 0,3-3 0,-2 4 0,8-9 0,-1 4 0,8-4 0,-7 4 0,-1 1 0,-9 8 0,-1-3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9:47.5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0 297 24575,'1'-21'0,"14"-19"0,-8 13 0,16-15 0,-6 22 0,10-7 0,5-2 0,3 0 0,-3 5 0,-4 5 0,1 8 0,-14 6 0,1 3 0,-13 5 0,-1 16 0,-1 17 0,-1 17 0,0 13 0,0 1 0,-1-3 0,-4-2 0,-9-8 0,-4-10 0,-2-7 0,2-9 0,6-5 0,4-5 0,6-6 0,7-6 0,8-5 0,4-2 0,4-4 0,4-1 0,0-3 0,5 1 0,-2-1 0,0-4 0,1-1 0,-4 0 0,-10 5 0,-5 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16.5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24575,'18'13'0,"0"2"0,7-1 0,0 0 0,1 0 0,6-3 0,-2 6 0,3 6 0,-2 2 0,0 1 0,1 0 0,0-2 0,-2 6 0,1-2 0,-4 1 0,-1-1 0,-4-3 0,-5-1 0,-8-12 0,-4 0 0,-5-10 0,0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18.3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8 370 24575,'2'5'0,"4"-2"0,14-1 0,-9-2 0,17 0 0,-11 0 0,6 0 0,1 0 0,-5 0 0,0-8 0,0-7 0,-1-6 0,-2-7 0,-3 3 0,-4-6 0,-1-4 0,0-1 0,-3 1 0,0 4 0,-3 4 0,-2 2 0,0 1 0,0 5 0,-3 7 0,-6 6 0,-9 4 0,-11 2 0,-10 0 0,-9 0 0,0 0 0,7 5 0,14 7 0,14 10 0,9 15 0,4 8 0,2 8 0,6 3 0,5-1 0,5 4 0,3 2 0,2 2 0,2-3 0,-1-4 0,0-11 0,-1-11 0,-1-7 0,0-7 0,3-2 0,3-3 0,4-5 0,4-2 0,0-6 0,3 0 0,5-2 0,-21 0 0,0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19.4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24575,'0'13'0,"0"9"0,0 0 0,0 23 0,0 12 0,0 43 0,0-41 0,0 2 0,0 5 0,0 1 0,0 1 0,0-2 0,0-6 0,0-2 0,0 2 0,0-2 0,4 40 0,11-7 0,10-5 0,10-16 0,2-9 0,-3-20 0,1-16 0,3-10 0,5-8 0,7-4 0,3-7 0,2-13 0,-24 8 0,-7-6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20.5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24575,'20'0'0,"22"0"0,-15 0 0,22 0 0,-26 0 0,7 0 0,-2 0 0,-6 0 0,-1 0 0,-2 0 0,2 0 0,-1 0 0,-5 0 0,-7 0 0,-4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31.4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1 305 24575,'3'-9'0,"10"-16"0,17-22 0,3 10 0,1-1 0,17-20 0,28-3 0,-26 45 0,13 2 0,-7 20 0,-11 19 0,-16 19 0,-12 14 0,-8 6 0,-7-2 0,-16 0 0,-9-6 0,-8-11 0,-4-14 0,2-15 0,14-14 0,2-8 0,22-3 0,14 10 0,15 27 0,8 29 0,-8 22 0,-14 10 0,-15-5 0,-23-5 0,-23-8 0,-26-12 0,-22-14 0,0-13 0,5-14 0,15-16 0,13-39 0,25 20 0,9-22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32.2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24575,'0'49'0,"0"43"0,0-15 0,0 1 0,0-21 0,0 0 0,0 24 0,0-4 0,0 8 0,0-33 0,0 0 0,0 47 0,2-51 0,12-15 0,24-33 0,24 0 0,20 0 0,4 0 0,-10 0 0,-11 0 0,-16 0 0,-15 0 0,-18 0 0,-10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33.0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33.9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1 107 24575,'0'-10'0,"0"-2"0,0 0 0,0-3 0,0 0 0,0 1 0,0 2 0,0 3 0,0 2 0,0 11 0,0 22 0,0 47 0,3-20 0,0-3 0,1 2 0,6 15 0,4 15 0,-4-4 0,-1-20 0,1-11 0,-6-31 0,3-23 0,-7-6 0,0-9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35.2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984 0 24575,'10'0'0,"-28"4"0,-31 5 0,-8 1 0,0-1 0,-13 3 0,-5 3 0,-13 1 0,24-2 0,-4 2 0,-7 4 0,2 2 0,8 1 0,4 2 0,13-2 0,5 2 0,-7 21 0,25-4 0,18-9 0,11-2 0,14-9 0,18-5 0,17 1 0,19 3 0,6 10 0,3 17 0,-40-18 0,-1 5 0,-4 4 0,-4 3 0,-2 3 0,-3 1 0,15 43 0,-18-1 0,-11-10 0,-11-14 0,-22-11 0,-25-12 0,-29-7 0,-18-6 0,2-6 0,16-5 0,20-6 0,19-5 0,19-3 0,9-3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57.0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60 24575,'0'18'0,"0"7"0,0 11 0,0 12 0,0 14 0,0 11 0,0 0 0,0-4 0,0-14 0,0-16 0,0-25 0,-6-17 0,-1-34 0,-1-25 0,3-19 0,4-7 0,1 12 0,3 11 0,9 17 0,12 17 0,14 12 0,6 11 0,-1 7 0,-4 14 0,-8 17 0,-2 13 0,-6 10 0,-7-3 0,-5-6 0,-5-7 0,1-5 0,-5-21 0,2-19 0,-3-34 0,8-19 0,5-9 0,10 6 0,9 12 0,7 16 0,3 13 0,-2 13 0,-2 16 0,-6 15 0,-3 18 0,-2 11 0,-4 9 0,-1 5 0,-4 5 0,0 6 0,-3-3 0,0-7 0,-4-13 0,-6-15 0,-3-20 0,-3-7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9:48.8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41 161 24575,'4'-20'0,"16"-5"0,21-15 0,15 3 0,14 12 0,-31 11 0,-3 17 0,-30 9 0,-1 15 0,-4 15 0,-9 9 0,-13 3 0,-9-5 0,-5-6 0,7-10 0,10-14 0,9-11 0,6-9 0,6-5 0,8 1 0,5 3 0,6 9 0,-5 10 0,-5 17 0,-7 15 0,-14 8 0,-13 6 0,-13-6 0,-9-7 0,2-12 0,8-15 0,6-10 0,7-20 0,10 4 0,4-8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58.6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1 284 24575,'34'0'0,"21"0"0,-13 0 0,27 0 0,-24 0 0,14-1 0,-3-3 0,-11-4 0,-9-5 0,-12-8 0,-8-2 0,-6-3 0,-5-4 0,-2-2 0,-2-1 0,-1 6 0,-1 9 0,-5 9 0,-12 4 0,-16-1 0,-11-2 0,-5-1 0,5 2 0,6 3 0,0 13 0,1 14 0,1 14 0,9 11 0,13-3 0,9 0 0,9-7 0,7-3 0,11-4 0,10-4 0,5-1 0,3 0 0,3 1 0,7 3 0,10 3 0,9 1 0,4 2 0,-5-5 0,-10-4 0,-10-8 0,-6-8 0,1-20 0,1-21 0,0-5 0,-7 6 0,28-33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59.7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 24575,'0'-8'0,"0"29"0,0-5 0,0 48 0,0 7 0,0 26 0,0-42 0,0 0 0,0-1 0,0 0 0,0 0 0,0-1 0,0-2 0,0-1 0,2 40 0,11-7 0,8-19 0,11-14 0,10-13 0,0-13 0,6-8 0,0-7 0,-2-6 0,-1-3 0,0 0 0,0-6 0,-18 5 0,-5-5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00.6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24575,'10'0'0,"13"0"0,40 0 0,-17 0 0,41 0 0,-17 0 0,24 0 0,-1 0 0,-21 0 0,-24 0 0,-25 0 0,-14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24.3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6777 1737 24575,'-12'-14'0,"-37"-46"0,9 7 0,-13-9 0,-9-8 0,-2 3 0,-5-2-509,10 11 1,-4-3 0,-2 0 508,-5-2 0,-3-1 0,0 3 0,1 3 0,0 2 0,-1 2 0,1 4 0,-2 2 0,1 2 0,4 3 0,0 3 0,0 1-34,3 2 0,1 2 1,-1 1 33,1 0 0,-1 1 0,1 1 0,3 3 0,1 1 0,-1 1 0,0 0 0,0 1 0,0 1 0,-32-8 0,-1 3 0,3 5 0,-1 3 0,2 4 0,1 3 0,5 5 0,1 2 0,8 3 0,1 2 0,2 1 0,1 1 0,2 0 0,-1 2 563,1 2 1,0 1-564,-1 2 0,-1 4 249,0 3 1,-2 4-250,-4 5 0,0 3 0,-3 4 0,1 3 0,0 2 0,0 2 0,4 0 0,0 2 0,3 1 0,0 2 0,-1 3 0,0 1 0,0 3 0,-1 3 0,-3 3 0,1 2 0,0 1 0,1 1 0,2-1 0,3 2 0,1 0 0,3 2 0,1 3 0,2 2 0,-1 5 0,0 3-265,18-18 0,0 2 0,0 1 265,-2 3 0,-1 1 0,1 0 0,-1 0 0,0 1 0,1 1 0,2-2 0,1 2 0,1-2 0,4-3 0,1 0 0,2 0-63,3-2 1,1-1 0,1 1 62,-12 28 0,2 1 0,4 2 0,3 1 0,5 0 0,3 1 0,5-2 0,4 1 0,4 3 0,4 1 0,3-4 0,2 1 0,3 0 0,2 0 0,3 2 0,5 0 0,5 1 0,4-1 0,7 4 0,5-1 0,4-1 0,5-3 0,0-6 0,3-2 0,2-5 0,3-3 0,0-6 0,1-1 0,4 0 0,1-1 0,2-2 0,1-3 0,0-5 0,0-3 0,0-1 0,0-3 0,-4-7 0,-1-3 394,-3-5 0,-2-2-394,36 24 194,-5-12-194,-4-9 0,-3-6 0,-3-6 0,2 1 0,5-1 0,3-1 0,3-5 0,-2-4 0,-3-7 0,-1-3 0,-1-4 0,0-1 0,-1 0 0,2 0 0,-2 0 0,2 0 0,4 0 0,4 0 0,5 0 0,7 0 0,4 0 0,-46-1 0,1-1 0,2 0 0,1 0 0,2 0 0,0 0 0,1 0 0,1 1 0,-2 1 0,0 0 0,0 0 0,0 0 0,-2 0 0,0 0 0,0 0 0,0 0 0,1 0 0,0 0 0,-2 0 0,0 0 0,0 0 0,-1 0 0,0 0 0,0 0 0,0 0 0,1 0 0,0 0 0,0 0 0,1-1 0,0 1 0,1-2 0,0 0 0,1 0 0,0 0 0,3 0 0,1 1 0,2-1 0,1 2 0,3 0 0,1 0 0,1 0 0,1 0 0,0 0 0,1 0 0,4 0 0,1 0 0,-1-2 0,0-2 0,8-3 0,1-3 0,5-5 0,1-5 0,-25 3 0,0-2 0,0-3-205,7-3 0,0-2 0,0-2 205,0-2 0,-1-1 0,0 0 0,-1-1 0,0 0 0,-2 1 0,-5 2 0,-1 1 0,-2 1 0,17-9 0,-4 2 0,-12 4 0,-6 1 0,28-23 0,-23-1 0,-12-15 0,-26 25 0,-3-5 307,1-9 1,-2-3-308,-2-9 0,-1-1 0,-4-1 0,-2-1 0,-2 4 0,-2 0 0,-1 1 0,-3 0 0,1-7 0,-2-2 0,1-14 0,0-3-181,0 25 1,0-1 0,0-1 180,0-4 0,0 1 0,0-1 0,1 3 0,-1 1 0,-1 2 0,0-25 0,-2 5 0,-2 11 0,-2 5 0,-2 13 0,-2 5 0,-18-34 0,-9 11 0,-4-2 0,-4 0 541,-4 2-541,1 7 0,-1 6 0,0 5 0,2 4 0,2-1 0,5 1 0,4 4 0,4 3 0,6 8 0,1 3 0,3 2 0,0 1 0,-3 2 0,-3 4 0,-3 4 0,1 3 0,13 9 0,5 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28.0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334 0 24575,'0'32'0,"0"12"0,0 22 0,0 18 0,0 9 0,3 3 0,4-3 0,1-1 0,1-3 0,-2-1 0,-1-5 0,0-11 0,0-2 0,2-8 0,-2-6 0,0-5 0,-3-5 0,1-1 0,-1 0 0,1 1 0,2 3 0,2 13 0,2 12 0,1 13 0,3 8 0,-8-45 0,1 0 0,-2 3 0,0 1 0,-1-1 0,-1 1 0,1 0 0,-1 1 0,-1-4 0,0 0 0,2 46 0,2-4 0,-2-8 0,2-5 0,1-9 0,-4-9 0,0-6 0,-3-4 0,0-5 0,0-1 0,0-5 0,0-4 0,0-6 0,0-6 0,-4-10 0,-6-10 0,-13-14 0,-15-18 0,-10-19 0,-7-14 0,1-3 0,4 6 0,5 5 0,0 6 0,3 6 0,1 7 0,5 11 0,9 7 0,9 7 0,12 4 0,10 2 0,19 5 0,22 9 0,19 12 0,12 13 0,-4 5 0,-9-1 0,-10-5 0,-9-6 0,-6-4 0,-8-4 0,-2 0 0,-3 2 0,1 1 0,0 1 0,-4 1 0,0-1 0,0-1 0,0 0 0,1 1 0,-8-14 0,-1 0 0,-11-16 0,-1-11 0,-1-16 0,1-20 0,6-8 0,10-1 0,12 10 0,9 12 0,4 8 0,-5 9 0,-7 1 0,-6 1 0,-3 2 0,0-2 0,0 3 0,0-1 0,-1 1 0,-2 3 0,3-2 0,-10 9 0,3-5 0,-12 10 0,-1-4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42.2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24575,'0'14'0,"0"19"0,0 32 0,0 25 0,0-38 0,0 2 0,0-1 0,0-1 0,0 36 0,0-16 0,0-25 0,0-23 0,0-12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43.7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1 127 24575,'0'-34'0,"5"5"0,7-4 0,-3 18 0,6-1 0,-6 16 0,4 0 0,4 0 0,5 0 0,5 0 0,7 0 0,5 0 0,-2 0 0,-2 4 0,-6 10 0,-6 18 0,-8 16 0,-7 16 0,-6 2 0,-4 3 0,-8-2 0,-8-8 0,-6-8 0,1-8 0,7-10 0,8-8 0,6-9 0,12-10 0,20-7 0,21-2 0,17 0 0,5 0 0,-6 3 0,-12 0 0,-14-7 0,-5-8 0,-19 4 0,-1-2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45.1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0 162 24575,'26'-21'0,"37"-15"0,-18 4 0,0 9 0,2 3 0,8 4 0,7 2 0,-13 18 0,-28 18 0,-12 23 0,-7 18 0,-4 3 0,-11-6 0,-13-14 0,-9-12 0,-5-1 0,20-20 0,6-7 0,18-14 0,11 0 0,13 3 0,12 3 0,2 4 0,-7 7 0,-5 13 0,-6 17 0,-2 13 0,-6 8 0,-7 0 0,-11-1 0,-19-5 0,-17-9 0,-17-14 0,-4-15 0,10-11 0,14-17 0,15-14 0,13 9 0,4-5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46.0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24575,'0'22'0,"0"13"0,0 17 0,0 14 0,0 5 0,0-2 0,0 2 0,0-3 0,0-5 0,0-4 0,2-14 0,4-13 0,9-8 0,-3-15 0,14-2 0,5-7 0,14 6 0,7 7 0,-4 4 0,-10 0 0,-8-4 0,-15-7 0,-5-2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46.6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1 24575,'-6'11'0,"2"9"0,4 15 0,0 18 0,0 12 0,0 2 0,0-9 0,0-7 0,0-11 0,0-13 0,0-18 0,0-5 0,0-9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9:49.8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24575,'0'21'0,"0"-8"0,0 13 0,0-1 0,0 9 0,0 7 0,0 4 0,0 4 0,0 4 0,0-1 0,0-8 0,0-7 0,5-20 0,9-4 0,16-13 0,10 0 0,4 0 0,-2 0 0,-5 0 0,-17 0 0,-4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48.2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460 0 24575,'-19'0'0,"-25"0"0,-22 0 0,-18 0 0,0 0 0,17 1 0,16 4 0,23 10 0,16 7 0,8 9 0,4 0 0,0 7 0,7-15 0,11 10 0,15-17 0,11 6 0,6 0 0,-4 2 0,-8 8 0,-9 6 0,-12 4 0,-8-1 0,-14-3 0,-20-4 0,-15-6 0,-13-6 0,7-6 0,14-6 0,15-9 0,12 0 0,4-5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49.4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269 1 24575,'-7'17'0,"-12"5"0,-16 4 0,-16 10 0,-3 4 0,6 10 0,15 6 0,17 4 0,10 4 0,6-1 0,0 5 0,0 3 0,0-1 0,0-3 0,7-8 0,9-10 0,9-8 0,8-11 0,2-10 0,-4-10 0,-4-8 0,-3-12 0,0-10 0,2-5 0,0-2 0,-2 4 0,-7-3 0,-8-6 0,-7 0 0,-14 2 0,-13 7 0,-12 11 0,-8 5 0,1 5 0,5 6 0,5 9 0,8 7 0,12-4 0,6-4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50.6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24575,'12'0'0,"17"0"0,26 0 0,-3 0 0,0 0 0,15 0 0,-12 0 0,-1 0 0,7 0 0,13 0 0,-7 0-6784,-25 0 6784,-19 0 0,-12 1 0,-8 5 0,-3 11 0,-1 17 0,-11 19 0,-12 16 6784,-11 13-6784,14-35 0,2 0 0,1 1 0,2-1 0,-7 42 0,11-13 0,7-15 0,5-14 0,-2-15 0,-4-15 0,-5-19 0,3 0 0,0-5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52.3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119 1 24575,'-7'16'0,"-12"9"0,-7 13 0,-4 6 0,8 0 0,11-8 0,7-4 0,4-6 0,2-7 0,7-7 0,9-8 0,17-1 0,9 5 0,6 9 0,-2 9 0,-8 12 0,-7 8 0,-10 3 0,-10 0 0,-7-7 0,-14-6 0,-13-9 0,-16-7 0,-13-9 0,-1-5 0,4-3 0,9-4 0,13-5 0,11-12 0,10-9 0,8-9 0,17-6 0,22-3 0,15-4 0,9 0 0,-10 7 0,-14 8 0,-10 7 0,-8 3 0,-5 4 0,-5 1 0,-6 4 0,-6 4 0,-5 1 0,-5 3 0,-11 3 0,-13 1 0,-8 3 0,-5 0 0,2 0 0,3 0 0,19 0 0,4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53.7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24575,'11'14'0,"-4"7"0,3 9 0,-1 7 0,1 10 0,1 3 0,-6 11 0,2 6 0,-1 2 0,-2-8 0,-2-15 0,-2-24 0,0-8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55.0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1 179 24575,'6'-21'0,"3"-12"0,15-13 0,-5 11 0,31 4 0,-6 24 0,7 2 0,-10 9 0,-13 16 0,-15 16 0,-5 19 0,-4 10 0,-6 10 0,-7 3 0,-11-2 0,-8-7 0,-1-15 0,9-11 0,10-15 0,10-16 0,8-13 0,14-17 0,13-11 0,16-4 0,12 1 0,5 13 0,0 9 0,-8 4 0,-6 3 0,-27 0 0,-6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56.2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1 104 24575,'1'-30'0,"14"0"0,23 6 0,-7 9 0,28 10 0,-21 5 0,7 0 0,-17 6 0,-12 10 0,-16 18 0,-8 20 0,-6 10 0,-7 4 0,-3-11 0,6-13 0,11-21 0,16-12 0,19-15 0,13 1 0,7 1 0,-4 2 0,-7 9 0,-9 21 0,-7 26 0,-8 22 0,-6 15 0,-16 1 0,-18-5 0,-10-15 0,-6-23 0,7-21 0,4-43 0,1-61 0,14 33 0,3-29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57.2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24575,'0'26'0,"0"-7"0,0 34 0,0 4 0,0 21 0,0 7 0,0-3 0,0-8 0,0-3 0,0-8 0,0-16 0,0-16 0,3-18 0,14-9 0,15-4 0,15 0 0,4 0 0,-2 0 0,-4 0 0,-7 0 0,-2 0 0,-4 0 0,-15 0 0,-4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57.8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24575,'0'21'0,"0"6"0,0-9 0,0 19 0,0 6 0,0 23 0,0 17 0,0 11 0,2 5 0,2 0 0,0-12 0,-1-26 0,-3-31 0,-3-33 0,1-4 0,0-7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3:59.8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802 1 24575,'-26'0'0,"-30"0"0,-35 0 0,31 0 0,-3 0 0,-3-1 0,1 2 0,5 1 0,2 3 0,-39 17 0,30 15 0,19 11 0,22-2 0,12-9 0,9-11 0,6-10 0,6-7 0,11-5 0,16-4 0,12 0 0,9 0 0,1 7 0,-2 13 0,-4 20 0,-7 25 0,-10 13 0,-12 10 0,-11 0 0,-13-11 0,-18-9 0,-19-11 0,-11-11 0,1-6 0,8-4 0,21-20 0,5-10 0,13-8 0,1-5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9:50.5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24575,'0'19'0,"0"6"0,0 16 0,0 24 0,0 24 0,0-37 0,0 0 0,0 47 0,0-21 0,0-23 0,0-26 0,0-15 0,0-10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01.3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24575,'0'49'0,"0"28"0,0-24 0,0 38 0,0-29 0,0 17 0,0 0 0,0-18 0,4-16 0,11-12 0,12-14 0,11-9 0,4-5 0,0-5 0,0-5 0,-4-2 0,-5-6 0,-6-5 0,-7-1 0,-6-3 0,-5 3 0,-5 2 0,-3 4 0,-3 0 0,-6-1 0,-5 0 0,-6 1 0,-3 4 0,0 4 0,1 2 0,-7 6 0,-4 6 0,-7 9 0,0 10 0,7 4 0,8-1 0,10 1 0,6-16 0,5-3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02.5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24575,'22'6'0,"16"-2"0,8-4 0,11 0 0,-2 0 0,-5 0 0,7 0 0,-9 0 0,-9 0 0,-10 0 0,-10 0 0,-7 0 0,-3 0 0,-2 2 0,-4 6 0,-1 8 0,-2 9 0,0 9 0,0 9 0,0 10 0,0 15 0,3 11 0,1 8 0,-1 1 0,0-9 0,0-9 0,0-18 0,1-12 0,-2-22 0,-2-5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03.9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155 8 24575,'0'-7'0,"-15"11"0,-16 20 0,-10 23 0,5 23 0,15 4 0,13-7 0,6-10 0,2-21 0,6-16 0,13-12 0,23-8 0,19 0 0,14 8 0,7 21 0,-9 24 0,-11 24 0,-17 12 0,-18-4 0,-13-12 0,-7-15 0,-14-15 0,-11-14 0,-14-13 0,-15-24 0,1-33 0,11-28 0,14-21 0,25-2 0,22 9 0,16 12 0,15 12 0,-3 14 0,-8 8 0,-22 16 0,-13 6 0,-29 12 0,-21 1 0,-25 2 0,-17 0 0,-5-2 0,36 1 0,13-1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07.7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24575,'15'0'0,"2"0"0,4 0 0,1 0 0,8 0 0,13 0 0,12 0 0,15 0 0,12 0 0,3 0 0,-3 0 0,-10 3 0,-12 0 0,-14 3 0,-10-1 0,-8-2 0,-8 0 0,-4-3 0,-6 0 0,-5 2 0,-2 4 0,-3 8 0,-2-1 0,-7 18 0,-11 12 0,-15 23 0,-7 17 0,19-37 0,2 1 0,0 1 0,2 0 0,-14 45 0,7-6 0,5-12 0,4-10 0,6-8 0,4-10 0,4-9 0,3-12 0,-2-12 0,-6-25 0,4 8 0,-3-13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09.5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35 24575,'2'5'0,"5"-2"0,3-1 0,1-2 0,1-3 0,1-5 0,3-3 0,5-1 0,1 5 0,1 3 0,2 11 0,2 21 0,-2 28 0,-7 29 0,-12-35 0,-2 2 0,-2 1 0,0 0 0,-2-1 0,0-2 0,0 42 0,-3-5 0,-9-16 0,-7-10 0,-6-13 0,2-14 0,7-9 0,5-12 0,7-11 0,3-12 0,18-8 0,14-1 0,20 2 0,12 6 0,-3 6 0,-5 3 0,-10 2 0,-7 0 0,-6 0 0,-15 0 0,-4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11.0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241 5 24575,'3'-5'0,"-9"10"0,-16 19 0,-1-4 0,-14 27 0,10-7 0,-3 20 0,6 16 0,3 9 0,5 12 0,8-45 0,0 0 0,2 1 0,0 0 0,3 3 0,0-1 0,1 0 0,1 0 0,1-4 0,0 0 0,8 43 0,11-17 0,14-17 0,9-16 0,2-19 0,0-13 0,1-9 0,3-3 0,-2-2 0,-1-4 0,-6-5 0,-4-3 0,-4-1 0,-5-4 0,-3-1 0,-7-7 0,-5-4 0,-5-1 0,-4 1 0,-2 4 0,0 8 0,-4 6 0,-13 6 0,-18 4 0,-18 2 0,-11 5 0,3 6 0,8 7 0,14 5 0,10 2 0,16-11 0,5-1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17.1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0 24575,'-6'3'0,"4"4"0,-1 20 0,3 29 0,0 25 0,0-28 0,0 3 0,0 5 0,0 0 0,0-3 0,0-1 0,0-3 0,0-3 0,0 28 0,0-31 0,0-17 0,7-19 0,15-7 0,30-3 0,27-2 0,18 0 0,2 0 0,-14 0 0,-20 1 0,-19 4 0,-19 0 0,-15 0 0,-7-2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18.0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24575,'0'28'0,"0"25"0,0 32 0,0-32 0,0 2 0,0 0 0,0-1 0,0 40 0,0-28 0,0-32 0,0-20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19.6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724 0 24575,'3'0'0,"-13"0"0,-21 4 0,-45 17 0,23-4 0,4 2 0,0 4 0,-25 14 0,27-11 0,-2 1 0,0 2 0,1 0 0,-30 26 0,25-7 0,21-12 0,13-7 0,10-6 0,11-10 0,15-4 0,24 3 0,-12-6 0,11 12 0,-22-3 0,5 2 0,5-4 0,-13-6 0,4-5 0,-8-5 0,8-6 0,10-3 0,24 0 0,18 6 0,14 12 0,5 22 0,-11 26 0,-43-17 0,-3 4 0,-3 4 0,-5 2 0,-4-1 0,-3 0 0,4 42 0,-11-9 0,-17-9 0,-24-16 0,-26-14 0,-25-16 0,-5-14 0,12-14 0,18-20 0,30 11 0,13-9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21.4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 24575,'-3'0'0,"17"0"0,32 0 0,-16 0 0,35 0 0,-23 0 0,23 0 0,16 0 0,2 0 0,-2 0 0,-12 0 0,-15 0 0,-15 0 0,-12 0 0,-8 0 0,-3 0 0,-4 0 0,-2 0 0,-3 0 0,0 0 0,1 0 0,-2 2 0,-1 4 0,-3 6 0,-2 16 0,-2 32 0,-5-10 0,-3 6 0,-4 16 0,-3 4 0,-5 13 0,-4 3 0,-1 3 0,0 0 0,4-7 0,2-2 0,3-9 0,3-6 0,6-16 0,1-7 0,1 3 0,4-28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9:52.8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382 1 24575,'-35'0'0,"-28"0"0,28 0 0,-29 0 0,31 0 0,-13 5 0,1 9 0,13 13 0,14 4 0,11 1 0,4-4 0,3-2 0,0 3 0,8-4 0,10-2 0,13-6 0,8 0 0,4 2 0,-1 6 0,-7 9 0,-3 7 0,-9 5 0,-9 4 0,-7 1 0,-7-1 0,-12-3 0,-16-8 0,-13-8 0,-7-10 0,6-10 0,20-8 0,8-3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23.1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0 215 24575,'6'-4'0,"-3"-6"0,-1-5 0,-2-1 0,0 0 0,1 3 0,7-5 0,9-2 0,12-5 0,7 2 0,2 0 0,-2 6 0,-2 8 0,-3 4 0,-4 6 0,-2 11 0,-2 18 0,5 30 0,-13-12 0,-1 5 0,1 13 0,-3 5 0,-1 10 0,-2 2 0,-3 1 0,-3 0 0,-2-7 0,-4-4 0,-3-13 0,-3-5 0,-16 27 0,-9-28 0,6-19 0,8-12 0,13-14 0,21-9 0,29-13 0,38 0 0,-29 7 0,4 2 0,3 0 0,1 2 0,-2 2 0,-3 0 0,37 0 0,-24 0 0,-24-4 0,-21-1 0,-13 0 0,-6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24.3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24575,'0'21'0,"0"29"0,0-7 0,0 43 0,0-13 0,0-23 0,0 2 0,0 3 0,0 0 0,0 43 0,0-13 0,0-25 0,0-20 0,1-11 0,3-14 0,10-7 0,19-5 0,21-3 0,28 0 0,-32 0 0,1 0 0,6 0 0,2 0 0,3 0 0,-1 0 0,-4-1 0,-2 2 0,-2-1 0,-3 2 0,31 6 0,-22 7 0,-26-5 0,-18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25.1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24575,'0'36'0,"0"25"0,0 25 0,0-32 0,0 2 0,0 0 0,0 0 0,0 41 0,0-20 0,0-23 0,0-14 0,0-7 0,0-12 0,0 1 0,0-17 0,0 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30.7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 24575,'20'0'0,"19"0"0,44 0 0,-22 0 0,-10 1 0,1-2 0,28-2 0,-30 1 0,3 0 0,-2 0 0,0 0 0,32-1 0,-26 3 0,-18 0 0,-9 0 0,-17 0 0,2 5 0,-12-2 0,-1 4 0,-2 0 0,0 4 0,0 7 0,0 13 0,-1 19 0,-8 24 0,1-26 0,-1 2 0,-2 7 0,-2 0 0,0 1 0,0 0 0,1-4 0,2-1 0,-8 41 0,7-12 0,5-16 0,3-13 0,3-13 0,-2-21 0,-3-9 0,3-10 0,-3-3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32.3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0 336 24575,'0'-14'0,"0"-2"0,0 0 0,0-10 0,0-1 0,2-7 0,5-2 0,6 2 0,6 4 0,3 4 0,3 6 0,2 5 0,7 3 0,7 0 0,5 3 0,0 3 0,-1 4 0,-6 7 0,-7 13 0,-2 16 0,-6 16 0,-3 14 0,-5 8 0,-7 1 0,-6 3 0,-3-2 0,-10-7 0,-12-4 0,-10-12 0,-6-11 0,6-7 0,10-7 0,22-13 0,24-4 0,30-9 0,21 0 0,6 0 0,-8 0 0,-14 0 0,-13 0 0,-8-5 0,-6-9 0,-3-12 0,-13 9 0,-6-1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33.8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616 12 24575,'16'-6'0,"-4"1"0,-12 5 0,-4 0 0,-10 0 0,-19 0 0,-25 0 0,-30 0 0,35 2 0,-1 2 0,-1 1 0,2 1 0,-41 8 0,26 2 0,27-7 0,21-1 0,12-1 0,7 1 0,7 7 0,13 12 0,14 17 0,10 17 0,-1 16 0,-7 4 0,-7-6 0,-5-12 0,-5-17 0,-5-16 0,-4-13 0,-2-14 0,1-14 0,4-12 0,10-11 0,17-1 0,18 9 0,18 11 0,11 11 0,3 14 0,-6 21 0,-14 24 0,-18 25 0,-15 13 0,-24-44 0,-2 0 0,0 46 0,-12-9 0,-19-14 0,-22-18 0,-20-13 0,-16-15 0,-3-13 0,7-8 0,14-10 0,19-11 0,15-12 0,16 10 0,4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36.1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 24575,'-2'5'0,"1"-2"0,11-1 0,20-2 0,24 0 0,22 0 0,13 0 0,5 0 0,-2 0 0,-11 0 0,-12 0 0,-16 0 0,-10 0 0,-18 0 0,-2 0 0,-10 0 0,6 0 0,-7 0 0,-1 0 0,-8 2 0,-7 13 0,-15 28 0,-16 38 0,15-28 0,0 3 0,0 5 0,1 0 0,3-2 0,2-1 0,4-5 0,1-1 0,-6 43 0,8-18 0,3-20 0,4-29 0,0-12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37.5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586 0 24575,'-32'0'0,"-20"12"0,-9 4 0,-13 21 0,32-8 0,1 5 0,3 4 0,3 5 0,-5 9 0,4 2 0,7 1 0,5 0 0,7-1 0,6 1 0,3-3 0,4-1 0,3 0 0,1-2 0,0 47 0,2-13 0,12-10 0,10-14 0,13-12 0,11-8 0,5-9 0,10-2 0,1-6 0,-3-6 0,-6-7 0,-7-9 0,0-13 0,-3-12 0,-3-12 0,-8-6 0,-6-1 0,-8 4 0,-10 4 0,-12 6 0,-20 7 0,-29 7 0,-31 3 0,29 8 0,-4 1 0,-5 1 0,-1 0 0,3 1 0,2 1 0,-40 1 0,33 9 0,28 9 0,19 8 0,12-8 0,4-5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38.6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24575,'0'31'0,"0"20"0,0-13 0,0 31 0,0-15 0,0 21 0,0 7 0,0-7 0,0-7 0,0-13 0,0-11 0,0-3 0,0-19 0,0 3 0,4-14 0,5 0 0,9-4 0,11-6 0,10-1 0,12 0 0,9 0 0,4 0 0,-2 0 0,-6 0 0,-8 0 0,-9 0 0,-17 0 0,-9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39.9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24575,'0'24'0,"0"35"0,0-13 0,0 47 0,0-18 0,0 25 0,0-46 0,0 1 0,0 42 0,0-17 0,0-24 0,0-29 0,0-15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9:54.0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271 1 24575,'-31'14'0,"-12"15"0,-16 14 0,2 13 0,14 6 0,19 8 0,14 12 0,7 8 0,3-4 0,0-10 0,1-34 0,7-14 0,11-25 0,8-1 0,8-8 0,1-7 0,-1-10 0,3-5 0,-1 0 0,-1 2 0,-1 3 0,-5 0 0,-9 4 0,-7 0 0,-9 0 0,-4 7 0,-4-1 0,-4 11 0,-7-1 0,-6 3 0,-4 3 0,-4 5 0,-1 7 0,-3 8 0,14-9 0,4 0 0,11-14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52.1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24575,'6'29'0,"-2"16"0,-1 17 0,-3 36 0,0-26 0,0 6 0,0 18 0,0 7-505,-1-20 0,1 4 0,1 0 505,-1 5 0,0 0 0,3 2 0,2 5 0,3 0 0,1 1 0,-2-25 0,1 1 0,1-1 0,1 0 0,5 23 0,1-1 0,1-1 0,-1 0 0,2 0 0,-1-2 0,0-1 0,0-1 0,0-2 0,-1-3 0,0-2 0,0-1-33,-2-4 1,0-1 0,0-1 32,-2-6 0,0-2 0,-1-1 0,-1 25 0,-2-1 0,0-2 0,-1-1 0,-2-5 0,-2-1 0,1-4 0,0-1 0,-1-4 0,1-1 0,-2-6 0,0-2 559,0-4 1,0-2-560,0-8 0,0-3 493,1 28-493,0-16 0,-1-13 0,-2-6 0,0-2 0,0 0 0,0-1 0,0 0 0,0 1 0,0 2 0,0 1 0,0-4 0,0-8 0,0-10 0,-1-9 0,-5-10 0,-7-12 0,-10-14 0,-5-9 0,0-3 0,5 5 0,7 9 0,6 5 0,3 3 0,2 0 0,0-6 0,-4-7 0,-1-8 0,-3-7 0,-1-1 0,0 2 0,2 4 0,2 8 0,4 9 0,4 7 0,2 6 0,7 8 0,8 9 0,9 9 0,12 12 0,8 10 0,3 12 0,2 6 0,-1 4 0,-1 1 0,-5-4 0,-8-6 0,-9-9 0,-5-9 0,-10-19 0,-2-17 0,-8-33 0,0 4 0,1-25 0,11 11 0,20-13 0,22 1 0,19 7 0,2 5 0,-5 5 0,-10 5 0,-15 6 0,-8 11 0,-21 7 0,-4-1 0,-15 1 0,1 1 0,0 3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55.6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24575,'0'11'0,"0"13"0,0 35 0,0 19 0,0 13 0,0 2 0,0-13 0,0-10 0,0-10 0,0-4 0,0-3 0,2-8 0,1-6 0,3-12 0,5-10 0,2-8 0,3-6 0,3-3 0,0 0 0,1 0 0,2 0 0,0 0 0,3 0 0,-9 0 0,-3 0 0,-10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56.9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24575,'6'24'0,"-2"21"0,-4-13 0,0 23 0,0-12 0,0 21 0,0 13 0,1 1 0,5-7 0,4-2 0,7-5 0,5-4 0,0-8 0,2-10 0,-2-8 0,1-9 0,-2-5 0,1-8 0,0-5 0,-3-5 0,-2-2 0,-2-1 0,-1-1 0,2-3 0,2-3 0,-7 3 0,-2 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58.6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24575,'0'21'0,"0"20"0,0-16 0,0 26 0,0-11 0,0 21 0,0 12 0,0-1 0,0-2 0,0-9 0,0-4 0,0-4 0,3-10 0,6 6 0,7 0 0,6-5 0,2-2 0,-2-11 0,0-7 0,0-6 0,0-8 0,3-6 0,0-4 0,0 0 0,2 0 0,-11 0 0,3-3 0,-6-7 0,-6 5 0,0-4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5:00.2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24575,'0'26'0,"0"14"0,0 29 0,0-19 0,0 23 0,0-25 0,0 17 0,0 4 0,0-5 0,0-9 0,0-13 0,0-11 0,2-6 0,4-3 0,3 0 0,5-1 0,1 1 0,1 0 0,3-1 0,0-1 0,3-5 0,0-5 0,0-6 0,-2-2 0,-2-2 0,1 0 0,-2 0 0,1 0 0,1 0 0,0 0 0,-1 0 0,-3 0 0,-7-3 0,-4 2 0,-3-2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5:03.1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293 1 24575,'-27'0'0,"-3"0"0,-1 0 0,2 0 0,4 0 0,1 0 0,1 0 0,0 3 0,4 10 0,3 13 0,0 6 0,3 6 0,3 0 0,4-2 0,6 1 0,0-2 0,5-3 0,9-1 0,10 1 0,5 1 0,0-1 0,-4-4 0,-3-6 0,-1-9 0,1-5 0,-1-6 0,1-2 0,0-3 0,0-6 0,0-6 0,0-5 0,0-3 0,0-2 0,-3-3 0,-2-4 0,-5-1 0,-5 1 0,-3 3 0,-3 5 0,-1 2 0,0 3 0,0-1 0,0 8 0,-4 1 0,2 11 0,0 5 0,13 20 0,8 10 0,9 12 0,6 12 0,5 1 0,6 8 0,-3-8 0,-3-13 0,-7-12 0,-8-15 0,-3-9 0,-4-7 0,3-11 0,-9 5 0,1-4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5:05.4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247 20 24575,'0'-7'0,"-4"0"0,-7 4 0,1 1 0,-12 1 0,2 1 0,-7 0 0,-3 0 0,-1 0 0,3 0 0,2 6 0,6 6 0,10 10 0,4 9 0,5 1 0,1 0 0,0 1 0,0 5 0,2 1 0,6 3 0,6-6 0,6-9 0,4-10 0,2-9 0,3-5 0,2-3 0,1 0 0,0 0 0,0-6 0,-4-5 0,-3-4 0,0-1 0,-4 3 0,5 5 0,-11 2 0,3 0 0,-12-6 0,-1 3 0,-3-6 0,-2 7 0,-1-2 0,-2 4 0,-1 1 0,-1 2 0,1 5 0,4 2 0,9 8 0,14 14 0,11 14 0,7 17 0,6 13 0,3 7 0,8 1 0,3-5 0,-4-12 0,-11-16 0,-15-17 0,-13-18 0,-10-15 0,6-20 0,-10 11 0,7-6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5:07.7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163 344 24575,'34'0'0,"4"0"0,24 0 0,-27 0 0,19 0 0,-27 0 0,6 0 0,-3 0 0,-8 0 0,-4-8 0,-3-9 0,-1-14 0,-6-11 0,-5-3 0,0 3 0,-3 5 0,0 6 0,-3 3 0,-8 2 0,-11 7 0,-9 7 0,-12 7 0,-8 4 0,-7 10 0,-7 12 0,1 14 0,4 11 0,6 3 0,13 0 0,13 2 0,11 0 0,10-3 0,4-3 0,8-3 0,14 1 0,13 2 0,15 2 0,9-1 0,3-4 0,1-7 0,-4-7 0,-6-12 0,-8-7 0,-2-6 0,-20-3 0,-3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5:09.3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24575,'0'24'0,"0"13"0,0 11 0,0 16 0,0 22 0,0-34 0,0 4 0,0 9 0,0 3 0,0 2 0,0 2 0,0-4 0,0 0 0,-1-7 0,2-1 0,0-8 0,0-3 0,6 28 0,4-24 0,6-19 0,2-17 0,6-11 0,3-3 0,1-3 0,3-1 0,-4-10 0,1-11 0,-13 7 0,-2-4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5:10.1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24575,'7'11'0,"-1"-4"0,4-2 0,3-5 0,4 0 0,7 0 0,8 0 0,10 0 0,6 0 0,4 0 0,3 0 0,-25 0 0,1 0 0,-26-2 0,-2-6 0,-2 5 0,-3-5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9:55.1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24575,'27'0'0,"8"0"0,16 0 0,9 0 0,1 0 0,-4 0 0,-12 0 0,-9 0 0,-8 0 0,-9 0 0,-8 5 0,-6 8 0,-9 16 0,-12 21 0,-11 15 0,-3 7 0,4-1 0,9-8 0,7-10 0,4-12 0,1-13 0,5-14 0,-3-8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5:12.6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355 0 24575,'-21'0'0,"-10"0"0,12 0 0,-14 0 0,12 0 0,-22 0 0,13 0 0,-15 1 0,20 6 0,-4 6 0,4 13 0,7 11 0,8 5 0,6 4 0,4-2 0,0-2 0,0-1 0,2-2 0,5-1 0,6 0 0,8 2 0,3 5 0,-1-5 0,1-3 0,-2-12 0,0-11 0,3-6 0,0-5 0,0-3 0,3 0 0,-3 0 0,0-6 0,0-3 0,-4-3 0,0-7 0,-7 9 0,0-6 0,-6 8 0,2-3 0,1-3 0,-3-4 0,-3-6 0,-3-5 0,-2-3 0,0 2 0,-1 3 0,-3 3 0,-4 4 0,-5 3 0,-1 2 0,-2 1 0,0-2 0,2-2 0,1-3 0,2-3 0,1 0 0,2 1 0,0 6 0,2 8 0,-1 5 0,4 4 0,0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5:14.2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61 288 24575,'-10'0'0,"10"0"0,15 0 0,-3 0 0,19 0 0,0 0 0,18 0 0,12 0 0,-1 0 0,-3 0 0,-3 0 0,-8 0 0,-6 0 0,-7-2 0,-10-5 0,-5-8 0,-8-6 0,-6-3 0,-3 0 0,-1 1 0,0-3 0,0 1 0,0 0 0,0 7 0,-4 4 0,-8 3 0,-12-1 0,-16-2 0,-15 1 0,-9 4 0,-5 6 0,5 2 0,7 11 0,5 14 0,4 12 0,5 9 0,10-1 0,13-2 0,11 0 0,7 6 0,11 3 0,13 1 0,17-4 0,11-8 0,7-5 0,4-3 0,0 0 0,2-1 0,-5-3 0,-4-3 0,-7-5 0,-7-7 0,-5-5 0,-6-6 0,-13-2 0,-5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41.8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24575,'9'0'0,"4"0"0,12 0 0,-5 0 0,19 0 0,2 0 0,16 0 0,10 0 0,3 0 0,-4 0 0,-12 0 0,-15 0 0,-13 0 0,-7 0 0,-2 0 0,0 0 0,2 0 0,-8 0 0,5 0 0,-7 0 0,-1 2 0,-4 4 0,-3 13 0,-4 22 0,-8 30 0,1-21 0,-2 5 0,-4 12 0,-1 2 0,-2 9 0,1 0 0,2 2 0,1-2 0,3-4 0,1-4 0,3-12 0,1-5 0,-1 20 0,-4-32 0,-5-46 0,8 3 0,-3-17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43.4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269 1 24575,'-29'40'0,"-16"6"0,-17 5 0,0 3 0,19 2 0,22-2 0,15 9 0,6 1 0,0-1 0,0-3 0,6-7 0,13-10 0,10-5 0,9-5 0,0-4 0,-3-2 0,-3-4 0,-1-5 0,-2-6 0,0-6 0,-1-6 0,1-2 0,-1-5 0,-2-8 0,-1-7 0,-2-4 0,-3-3 0,-6 1 0,-3 4 0,-5 4 0,-3 8 0,-3 4 0,-9 5 0,-13-2 0,-12 2 0,-8-1 0,2 2 0,0 2 0,1 0 0,-3 0 0,-4 1 0,2 2 0,1 5 0,18-4 0,4 2 0,19-6 0,0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4:45.2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580 0 24575,'-50'1'0,"-24"16"0,23-13 0,-28 25 0,29-6 0,-17 13 0,1 6 0,13-8 0,14-5 0,14-7 0,9 0 0,9-3 0,5-3 0,4-4 0,7 1 0,13 6 0,10 6 0,5 8 0,2 3 0,-9-2 0,-2-4 0,-5-9 0,-3-8 0,-5-7 0,-4-9 0,-4-9 0,4-13 0,8-10 0,15 1 0,20 9 0,13 12 0,14 9 0,-1 4 0,-1 10 0,-10 14 0,-10 18 0,-11 15 0,-12 7 0,-7 7 0,-13 1 0,-7 2 0,-12-6 0,-15-8 0,-17-5 0,-16-9 0,-11-6 0,-4-9 0,5-14 0,5-8 0,10-7 0,10-3 0,4-11 0,16 8 0,4-6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5:16.2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224 24 24575,'-5'-12'0,"-6"6"0,-12 1 0,-11 5 0,11 0 0,-9 0 0,14 0 0,-4 6 0,1 11 0,6 10 0,5 11 0,3 3 0,4 4 0,3 3 0,0 1 0,0 0 0,5 1 0,6-2 0,6-2 0,9-5 0,3-8 0,2-7 0,6-7 0,2-7 0,-1-7 0,1-4 0,-4-1 0,-3 0 0,-1 0 0,-3-5 0,-3-3 0,-1-4 0,-3-1 0,-2 2 0,-2-3 0,2-6 0,-8 5 0,3-12 0,-11 5 0,-1-9 0,-2-6 0,0 3 0,0 1 0,-3 13 0,-11 5 0,-12 12 0,-15 1 0,-13 2 0,-3 0 0,4 0 0,23 0 0,12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5:18.3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24575,'31'0'0,"5"0"0,10 0 0,-14 0 0,3 0 0,-17 1 0,2 5 0,-1 9 0,-1 10 0,-6-5 0,0 4 0,-6-10 0,-1 6 0,-2 5 0,-1-9 0,-2 4 0,0-10 0,0 6 0,0-5 0,0 4 0,0-5 0,0 1 0,0-3 0,0-3 0,0 0 0,0 2 0,1 2 0,1-1 0,0-2 0,0-3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5:19.4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24575,'0'38'0,"0"38"0,0 1 0,0-7 0,0 5 0,0-9 0,0 2 0,0 22 0,0 4 0,0 0 0,0-1 0,0-7 0,0-3 0,0-6 0,2-3 0,0-12 0,2-3 0,2-6 0,2-1 0,11 35 0,4-22 0,0-18 0,-1-21 0,6-14 0,4-8 0,13-6 0,10-7 0,14-10 0,7-11 0,-32 11 0,-8 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5:20.2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24575,'4'5'0,"15"-2"0,15-1 0,13-2 0,6 0 0,-6 0 0,-6 0 0,-7 0 0,-6 0 0,-6 0 0,-5 0 0,-9 0 0,-3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5:23.5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4919 630 24575,'-51'-8'0,"-1"1"0,-15-8 0,7 0 0,-11-4 0,-2-3 0,2-2 0,-2-3 0,-4-2-910,1 3 0,-4-3 1,-2 1-1,-1-1 910,-4-1 0,-1 0 0,0 0 0,-1 1 0,3 2 0,-1 1 0,0 2 0,1 1 0,4 3 0,1 1 0,0 3 0,1 1-94,-19-1 0,1 3 1,0 3 93,-1 2 0,0 2 0,1 1 0,5 3 0,1 0 0,-1 2 0,1-1 0,0 1 0,1 1 0,2-1 0,2 0 0,1 1 148,5 1 1,1 0-1,1 2-148,6 1 0,1 1 0,3 1 0,-22 4 0,5 0 0,11-2 0,9 1 0,-6 5 0,31 3 0,28 30 0,-12 23 0,3-15 0,-4 7 0,-9 24 0,-3 7 270,8-24 1,-1 3 0,-1 2-271,-2 8 0,-1 2 0,0 1 0,1 2 0,1 0 0,1 0 0,3-2 0,1 0 0,2 1 0,3-2 0,2 1 0,2-1 0,2 0 0,2 0 0,1-1 0,4-6 0,2 0 0,1-2 300,2-4 1,0-1 0,2-1-301,0 27 0,1-2 0,2-8 0,0-2 252,0-8 0,0-2-252,1-7 0,2-1 0,1-4 0,2 0 0,2-4 0,3-2 505,1 1 0,2 0-505,1-3 0,2-1 123,1-5 1,1-3-124,22 40 0,4-11 0,2-11 0,2-1 0,6-7 0,3-5 0,7-1 0,2-7 0,4-2 0,3-4 0,5-6 0,6-3 0,4-6 0,8-1 0,-47-10 0,2-1 0,2 2 0,1 0 0,3 1 0,2-1 0,1 1 0,1-1 0,1-1 0,0 0 0,-1-1 0,0-1 0,0 1 0,-1-1 0,0-2 0,-1 0 0,2 0 0,1-2 0,1-1 0,1-1 0,3-1 0,1-1 0,3 0 0,1-2 0,3 1 0,0 0 0,1 0 0,1 1 0,0 0 0,-1 1 0,0 2 0,1 0 0,-3 1 0,0 1 0,-3 2 0,0-1 0,-4 1 0,-1-1 0,-3 1 0,1-1 0,-3-1 0,1 0 0,-2 1 0,0 0 0,1-1 0,1 0 0,1-1 0,0 0 0,4 2 0,1-1 0,4-1 0,1-2 0,1 1 0,2 0 0,0-1 0,1 1 0,1-2 0,0 0 0,-1 0 0,-1 0 0,0 0 0,-2 0 0,-5-2 0,-1 0 0,-7 0 0,-2 0 0,-5-2 0,-1-4 0,0-5 0,0-6 0,5-9 0,0-6 0,4-8 0,-1-5 0,4-9 0,-1-4 0,-1-5 0,-2-3 0,-2-6 0,-3-2 0,-4-1 0,-4-2 0,-6 3 0,-5 0 0,-7 3 0,-3 0 0,-6 1 0,-3-1 0,-2-4 0,-3-1 0,-1-4 0,-2-2 0,-2-4 0,-2 0 0,-3 2 0,0 3 0,-2 8 0,-1 4 0,0 12 0,-2 3 0,1-24 0,-8 22 0,-9 7 0,-9 0 0,-11-4 0,-5-6 0,-9-4 0,-13-4 0,29 30 0,-1-1 0,-5-4 0,-2-2 0,-4-8 0,1-2 0,0-2 0,0 0 0,-1 1 0,0 0 0,4 4 0,1 2 0,6 9 0,-1 3 0,-28-24 0,9 15 0,3 9 0,-2 0 0,-1-2 0,1-1 0,-1 0 0,5 4 0,-2-3 0,-1-4 0,1-1 0,0 0 0,1 5 0,3 5 0,1 4 0,0 3 0,-2 4 0,-3-2 0,-3 3 0,-1 1 0,4-4 0,23 13 0,8-2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9:56.6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386 0 24575,'-16'0'0,"-9"0"0,-19 8 0,-21 11 0,-13 13 0,6 12 0,24-1 0,22-1 0,16-3 0,9-3 0,1-1 0,5-4 0,10-8 0,12-6 0,11-3 0,6 6 0,1 8 0,-3 8 0,-6 4 0,-9 2 0,-10 2 0,-9-5 0,-6-5 0,-9-7 0,-12-5 0,-14-5 0,-16-6 0,-1-9 0,5-23 0,10-24 0,16-18 0,10-9 0,9 10 0,11 13 0,17 2 0,17 2 0,17-1 0,4-2 0,-2 3 0,-8 4 0,-12 10 0,-10 10 0,-11 7 0,-8 3 0,-4 0 0,-6 0 0,-2 2 0,0-1 0,-3 3 0,0 0 0,-3 1 0,-8 2 0,6 2 0,-5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14.5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24575,'0'25'0,"0"16"0,0 0 0,0 45 0,0 10 0,0-32 0,0 3 0,0 5 0,0 1 0,0-3 0,0-2 0,0-7 0,0-2 0,0-7 0,0-3 0,0 26 0,0-21 0,0-15 0,9-12 0,20-11 0,30-7 0,35-5 0,-37-4 0,3 1 0,4-1 0,-1 0 0,-1 0 0,-1 0 0,-8 0 0,-2 0 0,34 0 0,-21 5 0,-17 1 0,-15 3 0,7 4 0,-26-8 0,11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9:32.6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60 24575,'29'-2'0,"5"-7"0,-7 2 0,14-15 0,-27 16 0,15-8 0,-17 14 0,2 7 0,-4 13 0,-6 14 0,-3 11 0,-1 5 0,-6-3 0,-11 0 0,-9-4 0,-5-6 0,5-7 0,7-7 0,7-8 0,8-6 0,5-6 0,14-3 0,10 0 0,11 0 0,8 5 0,-5 4 0,-4 1 0,-7 1 0,-8-6 0,-7-4 0,-5 1 0,-6-5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15.3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24575,'0'38'0,"0"20"0,0-2 0,0 37 0,0-13 0,0-28 0,0 2 0,0-2 0,0-1 0,0 40 0,0-24 0,0-28 0,0-18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17.4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1 415 24575,'0'-15'0,"0"-19"0,0 14 0,0-24 0,0 15 0,0-11 0,0-3 0,0 4 0,0 5 0,0 8 0,0 4 0,0 5 0,2 5 0,7-3 0,5 3 0,8 4 0,7 3 0,4 5 0,5 0 0,1 1 0,2 5 0,-2 14 0,-3 18 0,-2 19 0,-4 17 0,-1 9 0,-7 5 0,-6-2 0,-8-2 0,-6-2 0,-7-4 0,-6-4 0,-7-5 0,-6-8 0,-1-8 0,-1-8 0,0-7 0,-3-5 0,0 0 0,0-4 0,0-2 0,6-2 0,3-3 0,8-1 0,4-4 0,-2-3 0,6-5 0,-7-1 0,12-6 0,5 0 0,23-7 0,-6 3 0,29-5 0,5 3 0,27-3 0,15 0 0,-48 5 0,-2 1 0,43-1 0,-14 2 0,-17 0 0,-15 0 0,-13 0 0,-10 0 0,-10 0 0,-7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22.4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24575,'13'0'0,"9"0"0,13 0 0,14 0 0,20 0 0,8 0 0,10 0 0,-2 0 0,-9 0 0,-11 0 0,-14 0 0,-12 0 0,-10 0 0,-2 0 0,-14 0 0,4 0 0,-8 0 0,5 0 0,8 0 0,9 0 0,4 4 0,3 1 0,-5 3 0,-10 0 0,-7 0 0,-10 10 0,-14 26 0,-8 23 0,-2-12 0,-3 5 0,-8 14 0,-4 4 0,-5 11 0,-3 3 0,11-26 0,0 1 0,1-2 0,-10 23 0,2-4 0,4-10 0,3-5 0,8-15 0,2-3 0,-7 26 0,8-20 0,10-14 0,-2-16 0,6-13 0,0-9 0,3-5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25.6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24575,'0'17'0,"0"13"0,0 32 0,0-14 0,0 40 0,0-7 0,0-28 0,0 2 0,0 3 0,0 0 0,0-5 0,0-2 0,0 39 0,0-13 0,0-18 0,2-15 0,1-16 0,0-17 0,-1-17 0,-1 2 0,-1-7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27.3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869 3 24575,'-42'0'0,"-5"0"0,-14-2 0,-15 12 0,29 5 0,-1 7 0,-6 10 0,0 6 0,-3 10 0,1 5 0,0 5 0,3 1 0,6-2 0,4 0 0,8-5 0,5 1 0,7-3 0,6-1 0,2 40 0,9-4 0,4-6 0,8-4 0,10-2 0,11 1 0,14-2 0,8-2 0,8-2 0,4-4 0,4-9 0,2-9 0,0-11 0,-2-8 0,-7-10 0,-5-7 0,-6-11 0,-1-14 0,4-9 0,-3-7 0,1-2 0,-10 4 0,-5 0 0,-5 0 0,-9 3 0,-5-2 0,-7-3 0,-5-4 0,-3-3 0,-5 3 0,-10 6 0,-12 5 0,-12 4 0,-14 6 0,-9 5 0,-8 4 0,-2 2 0,1 0 0,4 1 0,5 4 0,5 4 0,6 5 0,6 6 0,8 3 0,8 2 0,4 0 0,5 2 0,5 1 0,4 1 0,6-2 0,4-4 0,2-6 0,0-6 0,0-5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30.9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24575,'0'26'0,"0"4"0,0 3 0,0 8 0,0 12 0,0 11 0,0 11 0,0 0 0,2-6 0,4-11 0,7-8 0,8-7 0,3-6 0,5-3 0,1-7 0,2-7 0,3-6 0,3-8 0,3-4 0,1-2 0,-4 3 0,-7 0 0,-10 0 0,-5-1 0,-3-2 0,-7 0 0,-2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31.8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24575,'0'8'0,"0"-3"0,0 3 0,0-5 0,0-2 0,0-3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33.3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1 273 24575,'0'-16'0,"0"-8"0,0-3 0,0 3 0,0-2 0,0 9 0,8-7 0,13-2 0,14-1 0,10 0 0,3 7 0,-1 9 0,-2 8 0,-7 22 0,-5 26 0,-7 27 0,-6 22 0,-8 5 0,-7-5 0,-15-8 0,-15-8 0,-12-13 0,-3-9 0,6-9 0,14-11 0,10-7 0,6-8 0,4-8 0,0-4 0,2-5 0,10-2 0,14-1 0,12-1 0,9 0 0,1 0 0,-3 3 0,-6 0 0,-7 0 0,-17 0 0,-5-3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34.6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24575,'0'28'0,"0"13"0,0-7 0,0 18 0,0-11 0,0 20 0,0 10 0,0 0 0,0-6 0,0-8 0,0-10 0,0-1 0,0-3 0,0-5 0,0 1 0,0-11 0,3-7 0,4-11 0,11-7 0,15-2 0,14-1 0,15 0 0,7 0 0,-2 0 0,-6 0 0,-11 0 0,-10 0 0,-9 1 0,-8 1 0,-7 1 0,-7 0 0,-5-1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35.5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24575,'0'17'0,"0"11"0,0 10 0,0 10 0,0 0 0,0-4 0,0-3 0,0-10 0,0-3 0,0-1 0,0-4 0,0-3 0,0-8 0,0-6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9:34.2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174 1 24575,'-7'5'0,"6"-2"0,5-1 0,5-2 0,5 0 0,-3 0 0,-3 1 0,-3 6 0,-3 8 0,-5 7 0,-9 3 0,-13 0 0,-9-2 0,-2-2 0,9-4 0,12-5 0,10-4 0,14 2 0,10 8 0,7 9 0,3 9 0,-7 8 0,-9 0 0,-7-2 0,-5-4 0,-1-2 0,-2 2 0,-6 1 0,-6-1 0,-9 0 0,-6-5 0,-1-6 0,3-10 0,7-9 0,5-8 0,5-16 0,4 10 0,3-9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36.9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24575,'0'13'0,"0"7"0,0 1 0,0 9 0,0 5 0,0 3 0,0 6 0,0 4 0,0 7 0,0 9 0,0 4 0,0-5 0,0-10 0,0-17 0,0-10 0,0-19 0,0-1 0,0-10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39.1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521 1 24575,'-18'0'0,"-16"0"0,-31 0 0,16 0 0,-26 0 0,26 0 0,-10 0 0,3 0 0,14 5 0,11 9 0,9 14 0,10 16 0,5 11 0,6 11 0,1 5 0,4 5 0,6 3 0,5-3 0,6-6 0,1-13 0,1-16 0,2-13 0,4-12 0,3-8 0,5-5 0,1-13 0,3-11 0,1-12 0,1-9 0,-1 3 0,-3 0 0,-2 7 0,-2 3 0,-3 4 0,-4 3 0,-3-1 0,-6-3 0,-4-3 0,-5-6 0,-5-4 0,-2 0 0,-1 2 0,-2 6 0,0 7 0,2 10 0,1 11 0,2 13 0,5 17 0,-1 22 0,4 29 0,-7-26 0,-2 4 0,1 11 0,-1 3 0,0 9 0,-1 3 0,0 3 0,-1 2 0,0 2 0,-1 0 0,-1-3 0,0-2 0,0-4 0,0-2 0,0-10 0,0-3 0,0-12 0,0-4 0,-2 25 0,-7-28 0,-11-14 0,-13-12 0,-10-9 0,-5-6 0,3-5 0,7 0 0,4 0 0,17-3 0,0-10 0,12-14 0,1 11 0,1-4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42.2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3 405 24575,'5'8'0,"-2"7"0,-1 18 0,-2 30 0,0-17 0,0 29 0,0-28 0,0 10 0,0-6 0,0-14 0,0-15 0,0-13 0,0-17 0,0-17 0,0-14 0,0-17 0,-3-16 0,0-18 0,1 39 0,0 0 0,1 0 0,-1 1 0,2-39 0,0 18 0,4 19 0,4 15 0,5 7 0,10 7 0,10 2 0,8 1 0,7 4 0,3 6 0,5 5 0,7 4 0,4 1 0,-3 0 0,-11 3 0,-14 5 0,-14 6 0,-9 5 0,-7-7 0,-5-2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57.0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24575,'25'0'0,"19"0"0,-8 0 0,24 0 0,-17 0 0,12 0 0,-3 0 0,-6 0 0,-9 0 0,-4 0 0,-5 0 0,-5 0 0,-1 0 0,0 0 0,-3 0 0,-1 0 0,-3 0 0,-5 1 0,-5 3 0,-3 6 0,-2 7 0,0 10 0,0 16 0,0 19 0,0 21 0,0-33 0,0 1 0,0 5 0,0 1 0,0 1 0,0 0 0,0-3 0,0-2 0,0 37 0,0-21 0,0-24 0,0-17 0,0-14 0,0-7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58.6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0 134 24575,'0'-18'0,"0"-5"0,5-15 0,-2 16 0,9-3 0,0 22 0,2 0 0,-1 1 0,-3 2 0,0 0 0,3 3 0,5 5 0,8 13 0,6 14 0,3 24 0,-2 20 0,-10 17 0,-15-43 0,-2 2 0,-2-2 0,-3 0 0,-9 44 0,-16-16 0,-14-19 0,-9-16 0,4-12 0,11-6 0,18-17 0,11-3 0,28-18 0,25-6 0,30 1 0,-30 9 0,0 1 0,1 3 0,-1 0 0,44 2 0,-10 0 0,-40 0 0,-9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59.7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24575,'0'43'0,"0"29"0,0-14 0,0-6 0,0 4 0,0 33 0,0-29 0,0 2 0,1 0 0,1-1 0,1 38 0,4-21 0,-1-21 0,-3-30 0,-1-4 0,-2-21 0,0-1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02.1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296 269 24575,'16'0'0,"9"-2"0,22-7 0,-15 4 0,18-7 0,-20 5 0,10-2 0,-3-5 0,-6-2 0,-3-2 0,-7 2 0,-3 2 0,-6 2 0,-5 2 0,-5-1 0,-5 2 0,-19-4 0,-22-4 0,-21-6 0,-11 0 0,5 5 0,4 8 0,4 10 0,0 9 0,3 9 0,6 10 0,10 9 0,13 9 0,13 5 0,10 6 0,5 2 0,3-2 0,0-3 0,1-9 0,5-7 0,11-3 0,12-1 0,8 0 0,6-2 0,5-3 0,3 0 0,6-1 0,-1 0 0,-1-4 0,-3-7 0,-6-7 0,-3-3 0,-9-3 0,-5-1 0,-5 0 0,-7-3 0,-7 0 0,-5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03.8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24575,'0'30'0,"0"14"0,0-8 0,0 17 0,0-20 0,0 7 0,2-2 0,5-5 0,9-6 0,8-5 0,8-10 0,2-4 0,-1-4 0,-1-4 0,-15 0 0,-5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05.0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24575,'3'0'0,"0"0"0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06.0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60 234 24575,'0'9'0,"0"2"0,0 27 0,0-11 0,0 36 0,0-4 0,0 25 0,0 11 0,0-1 0,0-10 0,0-15 0,0-11 0,0-29 0,0-2 0,0-29 0,-1-25 0,-7-40 0,2 15 0,0-5 0,-2-10 0,0-3 0,1 1 0,1 0 0,2 6 0,1 3 0,0-37 0,3 28 0,0 23 0,0 10 0,6 3 0,9 0 0,13 3 0,15 10 0,9 10 0,7 6 0,4 7 0,-3 8 0,0 10 0,-3 6 0,-26-7 0,-6-7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9:35.3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24575,'0'23'0,"0"17"0,0-5 0,0 18 0,0-22 0,0 15 0,0-3 0,0-3 0,0-1 0,2-22 0,4 0 0,9-17 0,17 0 0,17 0 0,18 0 0,4 0 0,-4 0 0,-12 0 0,-12 0 0,-6 3 0,-6 5 0,-14-3 0,-4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07.4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24575,'9'0'0,"5"0"0,29 0 0,-15 0 0,21 0 0,-5 0 0,19 0 0,9 0 0,-3 0 0,-19 0 0,-11 0 0,-22 7 0,-11 22 0,-16 55 0,0-20 0,-1 1 0,-3 5 0,2-14 0,0 1 0,-3 18 0,0 2 0,1 3 0,2-2 0,4-10 0,1-2 0,3-10 0,1-4 0,1 28 0,2-17 0,0-34 0,0-10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08.9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1 395 24575,'0'-34'0,"0"-12"0,4-15 0,8-4 0,10 4 0,13 9 0,6 15 0,6 12 0,-2 14 0,-5 8 0,-9 7 0,-7 16 0,-2 30 0,1 32 0,-8-26 0,-2 2 0,0 7 0,-2 0 0,-2 1 0,-3 0 0,0-7 0,-4-2 0,-7 38 0,-12-28 0,-14-22 0,-5-13 0,1-14 0,13-5 0,11-3 0,10-3 0,13 4 0,25 5 0,26 1 0,18-3 0,7-5 0,-8-7 0,-11-2 0,-12 0 0,-11 0 0,-14 0 0,-15 0 0,-8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10.6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264 1 24575,'-17'15'0,"-18"21"0,2-3 0,-26 28 0,19-10 0,-1 21 0,14 13 0,17 6 0,8 3 0,2-5 0,0-9 0,4-11 0,10-12 0,14-13 0,10-12 0,4-9 0,-3-10 0,-3-3 0,-1-4 0,2-3 0,4 0 0,3-3 0,4 0 0,0 0 0,-3-3 0,-6-2 0,-7-6 0,-7-3 0,-5-3 0,-4-5 0,-5-4 0,-2-6 0,-4-3 0,-1 3 0,-2 0 0,-6 14 0,-12 0 0,-12 9 0,-10 0 0,-6 3 0,-4 4 0,-8 2 0,-6 0 0,-3 0 0,1 4 0,7 7 0,8 3 0,12 5 0,12 0 0,10-4 0,9-4 0,4-6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13.3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181 187 24575,'-3'-6'0,"14"3"0,18 1 0,24 2 0,-15 0 0,13 0 0,-20 0 0,12 0 0,0 0 0,-5 0 0,-7 0 0,-11 0 0,-1 0 0,-4-6 0,-2-5 0,-3-6 0,-6-5 0,-4-1 0,0 0 0,0-1 0,0 4 0,-3 5 0,-8 5 0,-7 6 0,-10 4 0,-9 0 0,-11 0 0,-11 2 0,-13 3 0,-4 6 0,6 4 0,13 1 0,16-1 0,12-1 0,6-1 0,4 4 0,3 2 0,5 3 0,5 5 0,3 7 0,3 9 0,3 9 0,7 5 0,7 8 0,6 11 0,4 4 0,3 4 0,1-4 0,2-10 0,4-13 0,1-16 0,2-13 0,1-14 0,2-7 0,-1-6 0,1-4 0,-5-7 0,-4-3 0,-1-4 0,-2 2 0,-1 4 0,7-2 0,-20 8 0,1-2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16.3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24575,'0'17'0,"0"16"0,0 17 0,0 5 0,0 3 0,0-6 0,0-4 0,0-1 0,7-5 0,11-6 0,12-3 0,11-4 0,1-5 0,-3-6 0,-8-4 0,-8-6 0,-7-5 0,-7-1 0,-4-2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17.3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19.6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316 1 24575,'-22'0'0,"-14"0"0,-17 0 0,-3 0 0,6 0 0,8 4 0,14 10 0,8 9 0,12 12 0,8 3 0,0 6 0,0 5 0,8 1 0,10 1 0,10-3 0,11-5 0,4-10 0,3-13 0,2-12 0,-4-12 0,0-8 0,-4-7 0,-3-5 0,-3 3 0,-4 1 0,-2 1 0,0-5 0,-4-7 0,-4-5 0,-6-4 0,-7 1 0,-5 5 0,-2 8 0,0 7 0,0 13 0,0 18 0,0 29 0,0 34 0,0-25 0,0 3 0,2 10 0,0 3 0,1 7 0,2 2 0,1 5 0,1 3 0,1 3 0,0 1 0,-2-3 0,0-1 0,-2-7 0,-1-2 0,-1-11 0,-2-5 0,-12 29 0,-24-27 0,-35-22 0,23-24 0,-3-5 0,-5-1 0,1-3 0,1-1 0,2-3 0,-41-8 0,44 5 0,11-6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43.6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24575,'0'42'0,"0"30"0,0-12 0,0-10 0,0 3 0,0 32 0,0-28 0,0 3 0,0 0 0,0 0 0,0-5 0,0-2 0,0 32 0,0-29 0,2-23 0,15-19 0,26-12 0,25-2 0,21 0 0,-39 0 0,1 0 0,0 0 0,0 0 0,48 0 0,-10 0 0,-20 0 0,-16 0 0,-13 0 0,-21 0 0,-7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43.8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66 13 24575,'-27'0'0,"15"-6"0,-11 5 0,20-4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44.8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24575,'8'14'0,"2"15"0,3 19 0,1 29 0,-8-27 0,-1 2 0,0 6 0,-2 1 0,-2 2 0,-2 0 0,-1-7 0,0-1 0,-2 38 0,1-23 0,3-17 0,0-13 0,0-20 0,0-8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9:35.9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24575,'0'12'0,"0"1"0,0 11 0,0-9 0,0 25 0,0 10 0,0 25 0,0 14 0,0-8 0,0-14 0,0-33 0,0-14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46.4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6 233 24575,'0'-20'0,"-2"-8"0,-1-6 0,7-2 0,7 1 0,16 4 0,8 5 0,1 10 0,-1 10 0,-5 6 0,-4 0 0,-3 2 0,-1 9 0,-3 13 0,-2 19 0,-3 18 0,-4 15 0,-3 12 0,-4 2 0,-3-1 0,-9-6 0,-15-10 0,-18-7 0,-13-9 0,4-9 0,11-7 0,14-10 0,11-7 0,9-9 0,15-10 0,24-7 0,25-2 0,19 1 0,8 2 0,-3 1 0,-9 4 0,-10 8 0,-16 3 0,-11 0 0,-20-6 0,-6-6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48.8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497 0 24575,'-15'0'0,"-12"0"0,5 0 0,-21 0 0,3 6 0,-13 12 0,-4 20 0,3 22 0,4 23 0,26-32 0,2 3 0,2 6 0,2 2 0,3 1 0,2 0 0,4-4 0,3-1 0,1-2 0,2-3 0,3 40 0,12-8 0,17-8 0,18-14 0,13-12 0,1-12 0,-5-15 0,-7-11 0,-6-6 0,-4-6 0,-3-1 0,-1 0 0,0 0 0,-3 0 0,-4-5 0,-4-6 0,-2-5 0,0-6 0,0 0 0,-3-3 0,-5-4 0,-6-3 0,-9 10 0,-11 0 0,-13 15 0,-12-1 0,-9 2 0,-2 0 0,0 1 0,0 2 0,-2 1 0,-3 2 0,-3 2 0,0 2 0,4 5 0,9 3 0,8 3 0,18-7 0,5-1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51.0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469 0 24575,'-38'0'0,"-24"0"0,15 0 0,-30 2 0,25 6 0,-10 7 0,5 14 0,18 11 0,17 9 0,11 4 0,9-4 0,4-5 0,7-10 0,10-12 0,16-10 0,12-8 0,5-6 0,-2-6 0,-6-7 0,-4-3 0,-2 0 0,0 1 0,-6 2 0,-4-2 0,-3-2 0,-9-4 0,-5 7 0,-6-3 0,-5 11 0,0-1 0,0 1 0,0 6 0,0 17 0,0 21 0,0 32 0,0 27 0,-1-37 0,2 3 0,0 4 0,1 1 0,1 0 0,1-2 0,0-2 0,0-1 0,-1-8 0,1-1 0,-1 37 0,-3-18 0,-8-14 0,-13-11 0,-17-10 0,-16-5 0,-6-4 0,1-8 0,7-4 0,11-7 0,10-5 0,8-1 0,5-3 0,6-7 0,6 4 0,3-3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52.4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24575,'0'17'0,"0"19"0,0-9 0,0 25 0,0-17 0,0 12 0,1 1 0,11-12 0,11-10 0,12-9 0,11-8 0,5-3 0,4-4 0,7-5 0,2-6 0,-4-5 0,-7-6 0,-25 8 0,-11 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53.0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0:54.9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617 13 24575,'-17'-6'0,"-10"2"0,-36 2 0,21 2 0,-41 0 0,23 0 0,-19 0 0,-1 0 0,16 7 0,17 12 0,17 13 0,15 14 0,8 11 0,5 7 0,2 9 0,4 4 0,7-3 0,10-7 0,10-10 0,6-14 0,6-8 0,-1-11 0,3-10 0,-3-7 0,-2-6 0,-1-1 0,-2-2 0,-2-7 0,-1-10 0,0-11 0,1-11 0,-1-8 0,-3-4 0,-3 1 0,-6 0 0,-6 0 0,-7 0 0,-6 0 0,-3 1 0,0 10 0,0 12 0,2 18 0,1 27 0,3 30 0,0 28 0,-2 22 0,-1-35 0,1 2 0,0 7 0,0 2 0,3 9 0,1 1 0,1 6 0,1 0 0,-1-2 0,0-1 0,0-2 0,-2-2 0,-1-7 0,-1-3 0,-2-6 0,-1-3 0,-1-6 0,0-3 0,-1 35 0,-4-15 0,-8-17 0,-15-13 0,-21-11 0,-17-12 0,-15-9 0,-11-8 0,-6-3 0,0 0 0,4 0 0,44 0 0,13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24.2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9428 1054 24575,'-57'0'0,"1"-9"0,-5-4 0,7 2 0,-3-5 0,-11-8 0,-8-6 0,1-3-924,3-4 0,1-3 0,-4-2 924,7 5 0,-4-1 0,-1-1 0,-1 0 0,-4-2 0,-1-1 0,-1 0 0,2 2 0,3 1 0,2 2 0,0 1 0,1 1 0,-17-6 0,2 3 0,0 1-73,2 3 1,1 1 0,0 4 72,5 6 0,0 3 0,0 2 0,0 3 0,0 3 0,-1 2 0,3 2 0,-1 2 0,1 2 152,4 1 1,1 2 0,1 0-153,-28 1 0,5 0 0,16 1 0,6 3 0,16 4 0,8 1 0,-4 0 0,0 7 0,-26-14 0,-7-4 0,35 2 0,-4 0 0,-34 1 0,-16 2 0,2 2-66,19 2 0,3 2 1,-5 1 65,4-1 0,-4 1 0,-1 1 0,0 1 0,-2 1 0,0 0 0,0 1 0,3 1 0,9-2 0,1 2 0,2-1 0,1 0 97,-16 3 0,3 0 1,2-1-98,11-2 0,2 0 0,2 1 0,-27 5 0,4 0 123,12-3 1,3 1-124,7 0 0,1 1 0,2 0 0,-1 0 0,1-2 0,-2-1 799,-4 1 0,-1 0-799,0-1 0,0-1 295,1 0 1,1 0-296,2 0 0,2 1 0,4-2 0,2 1 0,3 0 0,1 1 0,4 1 0,1 0 0,3 2 0,0 0 0,3 2 0,1 0 0,-42 25 0,44-21 0,-1 2 0,-2 5 0,-2 1 0,-2 4 0,-1 2 0,-2 1 0,0 1 0,3-2 0,1 0 0,8-7 0,1-1 0,-27 19 0,10-10 0,-1 1 0,-8 12 0,27-19 0,-2 3 0,-4 7 0,-2 5 0,-8 12 0,1 7 0,15-15 0,1 2 0,0 3-300,-2 9 0,1 3 0,2 3 300,1 6 0,1 2 0,4 3 0,2 3 0,2 2 0,3 2 0,2 2 0,1 1 0,4 1 0,3 0 0,3 2 0,2-1 0,1 2 0,2 0 0,1 0 0,2-4 0,1-1 0,4 0 0,2-1 0,2 0 0,4-1 0,2 0 0,4 0 0,2-2 0,2-3 0,3-2 0,3-1 0,3 3 0,3-1 0,1-1 0,-1-4 0,2-2 0,-1-1 0,0-4 0,0-2 0,0-1 0,1-1 0,0-1 0,-1-1-92,-1-5 0,-1-1 0,1-1 92,15 27 0,1-2 0,0-3 0,1-2 0,-1-3 0,3-3 0,0-5 0,3-2 0,0-6 0,3-2 0,2-4 0,1-3 0,1-3 0,0-4 0,-1-3 0,1-3 443,-1-2 1,0-2-444,-1-5 0,-1-1 144,2-4 1,2-1-145,3-1 0,1-1 0,2-3 0,1 0 0,3-1 0,1-1 0,3-1 0,2-2 0,-1-1 0,1-2 0,2-1 0,0-2 0,1-1 0,0-1 0,-3-2 0,0-1 0,3-1 0,0 0 0,7-2 0,1 0 0,2 0 0,1 0 0,4 2 0,-1 0 0,1 1 0,-1-1 0,-6 0 0,-1 0 0,-2 0 0,0-1 0,-4-1 0,0 0 0,-2 0 0,0 0 0,1 0 0,0 0 0,2 0 0,-1 0 0,0 0 0,-1 0 0,2-2 0,1-1 0,0-3 0,0-2 0,0-3 0,0-3 0,0-3 0,0-3 0,0-2 0,0-2 0,1-1 0,0-1 0,4-1 0,0 0 0,3 0 0,0 0 0,-2 3 0,0-1 0,-5 2 0,-2-1 0,-4-1 0,-2 0 0,-3-1 0,0-1 0,-2-3 0,1-1 0,1-3 0,1-1 0,-1-3 0,0-1 0,-2-1 0,0-2 0,1-3 0,0-2 0,0-3 0,0-2 0,4-6 0,2-2-181,-24 16 0,0 0 1,1-1 180,-1 0 0,1-1 0,-1 0 0,-2 0 0,1 1 0,-2-1 0,19-16 0,-1 0 0,-6 3 0,-2 0 0,-5 4 0,-3 1 0,0 1 0,-3 0 0,-2 2 0,-2 1 0,-6 4 0,-2 1 0,-5 3 0,-2 2 542,16-28-542,-12 5 0,-6-6 0,-3-17 0,-13 29 0,1-4 0,2-14 0,0-3 0,2-7 0,-1-2 0,1-5 0,-1-1 0,1 2 0,-1 0 0,-4 4 0,0 0 0,-1-1 0,-1 0 0,-1 4 0,-1 1 0,-2 4 0,0 3 0,-1 7 0,-1 4 0,-2 11 0,-1 5 0,0-26 0,-3 19 0,0 14 0,0 3 0,0-5 0,-5-7 0,-8-10 0,-7-8 0,-5-2 0,2 1 0,1-1 0,3 1 0,4 6 0,2 7 0,4 12 0,1 12 0,-3 7 0,2 12 0,-4 3 0,0 5 0,-7-5 0,-6-4 0,-2-7 0,-2-1 0,2 1 0,5 4 0,3 2 0,4 0 0,2-2 0,-1-5 0,2-5 0,0-6 0,-1-7 0,0-1 0,-1 0 0,4 6 0,1 7 0,0 4 0,2 11 0,0-1 0,3 9 0,0-1 0,0 2 0,0 0 0,0-2 0,-3-4 0,5 4 0,-2-1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28.9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0 24575,'0'17'0,"0"25"0,0 43 0,0-26 0,0 5 0,0 12 0,0 3 0,-2-1 0,1 0 0,0 3 0,1-1 0,2-2 0,3-1 0,0-4 0,3-1 0,3 1 0,2-1 0,-2-8 0,1-1 0,-1-5 0,1-3 0,12 41 0,-4-11 0,0-13 0,-4-12 0,-5-9 0,0-6 0,-4-1 0,0 1 0,-2 5 0,1 1 0,3 5 0,1 6 0,2 6 0,0 6 0,-2 4 0,0-3 0,0-5 0,-3-9 0,2-8 0,-3-8 0,-3-4 0,2-6 0,-2-3 0,3 0 0,0-3 0,-3-1-6784,0-3 6784,-3-9 0,-3-5 0,-6-7 0,-14-8 0,-12-13 0,-10-13 0,-3-12 6784,2-10-6784,5 0 0,9 3 0,9 5 0,8 9 0,5 4 0,1 5 0,0 1 0,0 5 0,1 1 0,0 4 0,3 4 0,4 3 0,7 6 0,5 4 0,6 6 0,2 7 0,2 5 0,4 2 0,3 0 0,4 1 0,2 3 0,2 0 0,2 2 0,1 1 0,1 1 0,0 5 0,-2 1 0,-3 2 0,-6-4 0,-3-5 0,-5-3 0,-4-6 0,-5-5 0,-5-7 0,-2-5 0,-3-5 0,1-6 0,-3-13 0,0-13 0,0-10 0,1-1 0,5 1 0,8 2 0,11 2 0,13 2 0,3 3 0,0 5 0,-8 7 0,-6 5 0,-6 5 0,-4 2 0,-5 1 0,-4 3 0,-3 0 0,-1 0 0,-2-3 0,0-8 0,-2-6 0,0-2 0,0 2 0,0 6 0,0 5 0,0 6 0,0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43.6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24575,'5'2'0,"-2"0"0,0 1 0,-3-1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44.9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24575,'0'17'0,"0"16"0,0 33 0,0-15 0,0 34 0,0-23 0,0 17 0,0-6 0,0-17 0,0-16 0,5-9 0,-2-15 0,5-6 0,-2-13 0,-2 1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9:37.5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413 1 24575,'-27'0'0,"-10"0"0,-19 0 0,-7 0 0,1 0 0,8 0 0,17 5 0,17 6 0,13 6 0,7 9 0,0-11 0,3 1 0,10-10 0,10 3 0,10 4 0,3 10 0,-3 7 0,-2 3 0,-5-2 0,-2-4 0,-3 0 0,-3 11 0,-5 14 0,-6 10 0,-4-2 0,-15-9 0,-21-19 0,-19-14 0,-14-11 0,4-7 0,15-2 0,14-5 0,15-10 0,10 7 0,6-2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46.4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81 24575,'2'-3'0,"12"-13"0,-2 3 0,16-13 0,-5 17 0,7 0 0,-2 4 0,-3 5 0,1 3 0,-3 15 0,-1 28 0,-4 36 0,-12-27 0,-2 3 0,-2 3 0,-3 0 0,-5-5 0,-4-2 0,-18 34 0,-10-25 0,2-19 0,13-12 0,17-18 0,18-4 0,27-10 0,30 3 0,20 7 0,10 4 0,-10 4 0,-19-5 0,-15-6 0,-30-9 0,-8 1 0,-17-4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47.7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1 347 24575,'22'-14'0,"29"-27"0,2-2 0,2-2 0,21-15 0,-20 14 0,0 7 0,6 15 0,9 2 0,-15 10 0,-27 25 0,-16 20 0,-8 22 0,-8 17 0,-16-1 0,-14-9 0,-8-11 0,1-10 0,26-19 0,27-2 0,28-6 0,10 11 0,1 10 0,-15 3 0,-13 1 0,-12-1 0,-8 3 0,-16 3 0,-17 4 0,-17-1 0,-15-5 0,0-9 0,3-13 0,11-12 0,21-5 0,10-5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48.7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24575,'0'30'0,"0"26"0,0-3 0,0 38 0,0-16 0,0 20 0,0-7 0,0-22 0,0-21 0,6-23 0,9-12 0,13-6 0,20-4 0,18 0 0,16 0 0,11 0 0,2 0 0,-9 0 0,-12 0 0,-36 0 0,-15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49.2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24575,'0'55'0,"0"20"0,0 22 0,0-29 0,0 4 0,0 5 0,0 1 0,0 2 0,0 0 0,0-8 0,0-3 0,0-11 0,0-3 0,0 36 0,0-47 0,0-22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51.0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716 0 24575,'-2'6'0,"-3"-3"0,-17 2 0,-23 1 0,-22 7 0,-12 10 0,11 8 0,18 7 0,22 4 0,17 0 0,6-7 0,5-4 0,3-7 0,13-2 0,12 1 0,13 5 0,4 10 0,-6 19 0,-6 15 0,-8 4 0,-10-6 0,-8-16 0,-17-14 0,-21-14 0,-29-11 0,-29-8 0,37-6 0,-1 0 0,-1-1 0,1 0 0,-33 0 0,28-7 0,30-14 0,18 10 0,9-8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52.3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305 0 24575,'-49'0'0,"-14"0"0,13 1 0,-12 11 0,32 13 0,2 16 0,14 10 0,11 4 0,3 1 0,0 1 0,0 0 0,0 0 0,0-2 0,2-1 0,6-4 0,9-10 0,11-8 0,8-11 0,2-9 0,0-7 0,-2-12 0,-4-11 0,0-10 0,-2-7 0,-7 0 0,-7 0 0,-9 3 0,-20 4 0,-24 9 0,-20 8 0,-14 6 0,6 6 0,17 5 0,17 6 0,13 9 0,11-9 0,5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53.6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24575,'2'5'0,"2"-2"0,6-1 0,19-2 0,-10 0 0,25 0 0,-6 0 0,20 0 0,5 0 0,-1 0 0,-8 0 0,-16 0 0,-9 0 0,-12 1 0,-8 4 0,-4 11 0,-4 17 0,-9 18 0,-12 21 0,-11 18 0,11-38 0,1 2 0,1 4 0,1 0 0,3-3 0,2-2 0,-6 34 0,9-24 0,5-18 0,-1-23 0,-3-21 0,3-5 0,-3-10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55.0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284 1 24575,'-23'0'0,"-19"-1"0,-17 15 0,-6 20 0,14 17 0,23 11 0,15-8 0,11-14 0,6-14 0,8-12 0,14-9 0,13-3 0,12-2 0,8 0 0,6 3 0,6 13 0,-3 17 0,-10 16 0,-15 10 0,-15 3 0,-14-2 0,-7-2 0,-16-8 0,-14-9 0,-20-10 0,-20-12 0,-5-12 0,3-18 0,14-19 0,20-11 0,16-5 0,17 8 0,23 5 0,27-9 0,16-11 0,4-14 0,-9-5 0,-17 4 0,-9 11 0,-11 10 0,-13 21 0,-7 6 0,-16 15 0,-13 0 0,-10 2 0,-4 3 0,3 0 0,8 0 0,4 0 0,11 0 0,3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56.4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24575,'28'21'0,"2"12"0,-8-9 0,0 13 0,-12-5 0,2 17 0,-3 12 0,-3 4 0,-4-6 0,-1-14 0,2-17 0,-2-13 0,2-11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1:57.6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0 137 24575,'4'-21'0,"21"-10"0,-1 3 0,36-6 0,-9 23 0,9 2 0,-14 7 0,-18 11 0,-9 21 0,-8 29 0,-4 25 0,-4-34 0,-2 2 0,-1-2 0,0 1 0,-3 43 0,-6-13 0,-9-17 0,-6-13 0,2-8 0,10-21 0,19-4 0,25-21 0,26-5 0,24-3 0,7-3 0,-5 4 0,-38 5 0,-16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9:41.5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214 6 24575,'-10'-5'0,"-14"6"0,9 4 0,-16 14 0,10 7 0,-4 13 0,-2 10 0,5 7 0,6 1 0,3-4 0,6-7 0,5-8 0,2-6 0,0 0 0,0-3 0,3-1 0,5 0 0,6-3 0,9-1 0,4-5 0,2-5 0,3-7 0,0-5 0,1-2 0,-2 0 0,-4-4 0,-2-4 0,-3-5 0,-1-2 0,-6 1 0,-6 0 0,-6 1 0,-3-3 0,0 0 0,-2 3 0,-7 2 0,-13 2 0,-10 2 0,-6 2 0,3 2 0,9 3 0,4 0 0,5 0 0,2 0 0,0 0 0,4 0 0,4 0 0,4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01.4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61 24575,'26'0'0,"11"-5"0,29-13 0,-25 6 0,23-8 0,-28 17 0,8 0 0,-1 4 0,-14 14 0,-13 14 0,-8 13 0,-6 6 0,-2-10 0,-4-10 0,8-10 0,5 4 0,13 8 0,4 17 0,-5 8 0,-9 2 0,-8-1 0,-6-6 0,-13-3 0,-15-9 0,-17-16 0,-9-10 0,3-9 0,7-10 0,21 5 0,9-6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02.5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0 24575,'-14'0'0,"5"0"0,1 14 0,6 25 0,1 30 0,1 28 0,0-42 0,0 1 0,0-1 0,0-1 0,0-2 0,0-1 0,0 42 0,0-21 0,0-9 0,0-37 0,5-16 0,11-25 0,18-3 0,20 3 0,10 9 0,-2 3 0,-10 3 0,-15 0 0,-10 5 0,-12-4 0,-6 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03.3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24575,'3'0'0,"0"0"0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03.8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24575,'5'13'0,"-1"15"0,-4 8 0,0 22 0,0 18 0,0 4 0,0 7 0,0-21 0,0-16 0,0-33 0,0-6 0,0-18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05.7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481 0 24575,'-59'0'0,"-14"0"0,-20 0 0,1 2 0,15 8 0,28 11 0,23 11 0,17 6 0,6-4 0,3-7 0,5-6 0,10-4 0,13 0 0,12 2 0,6 8 0,-1 3 0,-6 0 0,-6 1 0,-7-5 0,-8 5 0,-7 6 0,-6 5 0,-5 6 0,-8-2 0,-13-6 0,-12-8 0,-9-9 0,0-9 0,17-5 0,2-10 0,13-24 0,-2-27 0,5 16 0,2-8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07.0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110 0 24575,'0'26'0,"0"20"0,-8-8 0,-12 21 0,-9-25 0,0 10 0,11-2 0,12 0 0,6 2 0,0 1 0,0 1 0,4-7 0,9-8 0,6-9 0,8-4 0,5 2 0,-1 0 0,1-1 0,-4-7 0,-1-6 0,0-6 0,-2-2 0,0-6 0,-6-5 0,-2-9 0,-4-1 0,0-4 0,-6 12 0,0 1 0,-12 11 0,-16 1 0,-18 2 0,-18 6 0,-7 1 0,5 3 0,12-2 0,8-5 0,22-1 0,5-2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08.6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24575,'2'5'0,"12"-2"0,-4-1 0,14-2 0,-6 0 0,4 0 0,-1 0 0,-4 0 0,-1 0 0,-3 0 0,0 0 0,-1 0 0,-2 0 0,1 0 0,0 0 0,3 0 0,0 0 0,-2 0 0,-1 0 0,-3 0 0,-1 0 0,0 0 0,0 0 0,0 0 0,0 2 0,3 1 0,-6 2 0,1 1 0,-5 1 0,0 3 0,0 7 0,0 16 0,0 24 0,0 22 0,0 11 0,0-2 0,0-18 0,0-18 0,0-19 0,0-19 0,0-8 0,0-6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10.1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292 0 24575,'-1'8'0,"-11"8"0,-24 11 0,-25 19 0,-10 12 0,11 9 0,25-2 0,22-8 0,10-8 0,10-18 0,11-8 0,12-12 0,15-7 0,8 1 0,3 8 0,-1 7 0,-6 14 0,-8 10 0,-9 7 0,-11 4 0,-9-3 0,-8-5 0,-14-10 0,-21-7 0,-22-11 0,-18-7 0,-3-20 0,13-28 0,19-21 0,19-19 0,17 0 0,23 7 0,22 4 0,23 1 0,13 2 0,-3-1 0,-14 7 0,-13 8 0,-11 6 0,-12 11 0,-8 6 0,-8 3 0,-6 5 0,0 5 0,-2 4 0,-6 6 0,4 2 0,-3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13.7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1 111 24575,'36'0'0,"5"-7"0,21-10 0,-21 4 0,22-12 0,-19 10 0,15-2 0,4 5 0,-6 7 0,-9 14 0,-9 19 0,-10 16 0,-9 18 0,-8 6 0,-8-6 0,-15-4 0,-9-11 0,-9-9 0,-2-9 0,5-12 0,6-9 0,8-13 0,6-13 0,4-4 0,8 3 0,13 9 0,12 14 0,8 14 0,-2 15 0,-8 18 0,-12 12 0,-8 6 0,-5 6 0,-19-1 0,-18-9 0,-24-10 0,-16-15 0,8-14 0,14-10 0,13-11 0,23-3 0,1-2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15.8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158 0 24575,'-18'11'0,"-6"8"0,-21 24 0,13-16 0,6 10 0,19-18 0,2 8 0,5 10 0,0-13 0,0 8 0,6-11 0,8 9 0,12 3 0,10 3 0,7-2 0,7-4 0,4-4 0,5-2 0,2 1 0,0 3 0,-5 5 0,-9 8 0,-10 11 0,-12 8 0,-11 4 0,-8 3 0,-14 0 0,-13-6 0,-13-10 0,-12-18 0,-6-14 0,1-19 0,-3-28 0,7-25 0,15-23 0,13-9 0,14 5 0,7 5 0,12 5 0,18 2 0,13 2 0,10 5 0,-5 9 0,-6 11 0,-3 10 0,-6 5 0,-2 6 0,-7 0 0,-5 1 0,-7-3 0,-8-2 0,-3-2 0,-3 4 0,-1 3 0,-4 5 0,-8 1 0,-12-1 0,-9 3 0,-8 2 0,-6 6 0,0 10 0,-4 12 0,4 8 0,21-6 0,8-5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9:42.7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24575,'9'0'0,"15"0"0,20 0 0,33 0 0,-28 0 0,20 0 0,-38 0 0,6 0-6784,-4 0 6784,-16 0 0,-9 4 0,-6 15 0,-6 25 0,-11 32 0,2-26 0,-3 3 0,-3 3 0,-1-1 3392,0-1 0,-1-1-3392,-12 36 0,13-23 0,5-15 0,11-27 0,0-8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17.2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24575,'6'19'0,"-2"46"0,-4-26 0,0 52 0,0-33 0,0 26 0,0 9 0,0-5 0,0-10 0,0-16 0,0-10 0,2-28 0,6-12 0,16-21 0,21 1 0,23 2 0,18 5 0,7 1 0,-6 0 0,-15 0 0,-21 0 0,-17 0 0,-18 0 0,-6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18.8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24575,'0'21'0,"0"11"0,0 21 0,0 20 0,0 14 0,0 2 0,0-8 0,0-14 0,0-18 0,0-11 0,0-12 0,0-7 0,0-12 0,0-4 0,0-7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20.6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24575,'0'43'0,"0"19"0,0 6 0,0 12 0,0 7 0,0-7 0,0 5 0,0-18 0,0-12 0,0-9 0,0-10 0,0-5 0,0-5 0,0-18 0,0 1 0,0-12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22.4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570 0 24575,'-20'0'0,"-12"0"0,-27 0 0,15 0 0,-17 0 0,12 0 0,-14 0 0,-6 9 0,9 7 0,7 11 0,23-7 0,5 2 0,23-4 0,-1-4 0,3 4 0,0-10 0,2 6 0,8 4 0,9 9 0,7 11 0,3 14 0,-2 11 0,-3 5 0,-4-4 0,-3-13 0,-7-15 0,-2-16 0,-3-13 0,-2-10 0,-2-14 0,4-13 0,6-4 0,9-5 0,12 5 0,9 10 0,9 5 0,6 10 0,3 6 0,2 6 0,-1 19 0,-2 22 0,-2 26 0,-31-25 0,-3 3 0,0 5 0,-4 2 0,-2 1 0,-5 2 0,-3 2 0,-2-1 0,-2-1 0,-2-2 0,-10 41 0,-17-16 0,-20-23 0,-19-17 0,-14-15 0,-2-12 0,6-10 0,12-4 0,19 0 0,12 0 0,9 0 0,11 0 0,4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26.8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63 24575,'23'0'0,"10"-6"0,30-7 0,-23 1 0,31-7 0,-24 12 0,12 1 0,1 13 0,-11 21 0,-11 21 0,-13 18 0,-11 5 0,-18-3 0,-18-6 0,-13-10 0,-6-13 0,8-16 0,19-10 0,19-6 0,25 9 0,20 20 0,6 19 0,1 21 0,-15 10 0,-18 6 0,-16-1 0,-34-9 0,-34-18 0,-26-24 0,36-27 0,-2-8 0,-41-20 0,17-31 0,34 15 0,19-9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28.1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24575,'0'20'0,"0"-3"0,0 29 0,0 11 0,0 25 0,0 12 0,0 4 0,0-12 0,0-13 0,0-20 0,0-12 0,1-20 0,12 0 0,24-15 0,25 2 0,29 2 0,-40-5 0,2 1 0,-2 2 0,0 2 0,42 11 0,-25-4 0,-21-5 0,-21-7 0,-14-5 0,-5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28.9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24575,'0'40'0,"0"11"0,0 2 0,0 2 0,0 12 0,0-16 0,0 1 0,0 13 0,0 20 0,0-3 0,0-16 0,0-15 0,0-14 0,0 2 0,0-19 0,0 4 0,0-19 0,0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29.9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 24575,'0'48'0,"0"38"0,0-17 0,0 6 0,0 14 0,0 3 0,0 5 0,0-2 0,0-7 0,0-5 0,0-14 0,0-5 0,0 35 0,0-25 0,0-13 0,0-24 0,0-5 0,-3-46 0,3 10 0,-3-15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37.4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607 1 24575,'-48'14'0,"4"9"0,-1 4 0,-21 14 0,8 5 0,0 5 0,21-9 0,1 2 0,-7 11 0,0 3 0,5-1 0,4 0 0,-5 31 0,22-24 0,19-36 0,18-14 0,23-16 0,22-1 0,17-1 0,3 13 0,-8 30 0,-40-3 0,-6 7 0,-2 9 0,-6 6 0,-3 6 0,-5 3 0,-3-1 0,-4-1 0,-3-7 0,-2-2 0,-7 39 0,-12-29 0,-15-25 0,-12-16 0,-7-21 0,4-35 0,11-40 0,22 21 0,4-6 0,2-8 0,6-2 0,6 0 0,6 1 0,8 3 0,6 2 0,5 4 0,5 3 0,2 8 0,0 4 0,29-21 0,-11 20 0,-13 14 0,-4 1 0,-8-2 0,-3-8 0,-2-6 0,-1-4 0,-2 3 0,-5 5 0,-8 10 0,-5 9 0,-8 10 0,-8 5 0,-13 4 0,-6 1 0,9 0 0,6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38.1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24575,'0'72'0,"0"-13"0,0 4 0,0 34 0,0-19 0,0 1 0,0-22 0,0-1 0,0 15 0,0 2 0,0-2 0,0-1 0,0-10 0,0-3 0,0 26 0,0-19 0,1-36 0,6-5 0,13-20 0,20-1 0,20-2 0,15 0 0,4 0 0,-12-1 0,-16-8 0,-18-13 0,-20 9 0,-4-6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9:44.2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242 0 24575,'-14'0'0,"-10"0"0,-10 0 0,-11 0 0,-2 0 0,10 7 0,10 6 0,17 9 0,6 8 0,4-1 0,9 0 0,14-6 0,16-4 0,13-7 0,4 0 0,4 6 0,-5 14 0,-8 19 0,-10 11 0,-14 6 0,-11-5 0,-7-11 0,-10-11 0,-9-10 0,-10-12 0,-6-8 0,-1-11 0,6-19 0,6-14 0,6-13 0,7-2 0,4 6 0,10 5 0,12-1 0,13-2 0,7-2 0,-3 1 0,-8 5 0,-12 2 0,-7 5 0,-7 1 0,-3 5 0,0 2 0,-2 12 0,-5 0 0,-6 14 0,-6 3 0,-3 4 0,10-4 0,2-3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39.0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1 24575,'-5'9'0,"3"10"0,-1 27 0,3-17 0,0 29 0,0-14 0,0 21 0,0 12 0,0 4 0,0-6 0,0-9 0,0-28 0,0-16 0,0-38 0,0-21 0,0 12 0,0-5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40.1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24575,'0'53'0,"0"43"0,0-35 0,0-2 0,0 3 0,0 26 0,0-28 0,0 4 0,0 7 0,0 1 0,0-2 0,0-2 0,0-2 0,0-2 0,0-4 0,0-3 0,0 37 0,0-23 0,0-26 0,0-26 0,0-13 0,0-6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43.4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663 1 24575,'-27'2'0,"-15"13"0,-27 27 0,21-11 0,8 3 0,0 4 0,-19 25 0,18-18 0,-3 3 0,-4 8 0,1 2 0,6-6 0,5-1 0,7-6 0,5-3 0,-1 24 0,22-41 0,14-8 0,16-17 0,19 1 0,11 8 0,3 17 0,-10 22 0,-11 20 0,-14 12 0,-13 0 0,-8-10 0,-12-11 0,-15-14 0,-15-14 0,-10-12 0,-4-17 0,8-25 0,9-28 0,14-24 0,16-16 0,31-6 0,-2 49 0,7 1 0,9-1 0,4 3 0,5 3 0,3 3 0,-5 5 0,0 3 0,37-21 0,-18 7 0,-12 1 0,-8-1 0,-7-2 0,-3-1 0,-6 2 0,-9 2 0,-9-6 0,-7 23 0,-6-1 0,-8 25 0,-9 1 0,-11 2 0,-5 0 0,-1 0 0,14-2 0,7 1 0,12-1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44.3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18594,'0'61'0,"0"0"0,0 10 0,0 0 1366,0-9 1,0-1-1367,0 11 0,0-1 510,0-6 1,0-4-511,0-9 0,0-3 533,0 20-533,0-21 0,0-19 1694,6-15-1694,7-8 0,17-6 0,23 0 0,12 0 0,5 0 0,-5 0 0,-9 0 0,-7 0 0,-5 0 0,-12-2 0,-15 2 0,-7-3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45.1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24575,'0'14'0,"0"2"0,0 10 0,0 12 0,0 20 0,0 11 0,0 8 0,0-1 0,0-10 0,0-7 0,0-13 0,0 4 0,0-23 0,0 7 0,0-27 0,0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46.3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944 0 24575,'-46'0'0,"-40"6"0,28 2 0,7 1 0,-1 3 0,-13 14 0,-16 12 0,5 2 0,17 4 0,17-5 0,17-7 0,11 0 0,10-16 0,4 11 0,0-19 0,2 6 0,7-12 0,15 1 0,16-3 0,13 6 0,5 12 0,-4 17 0,-9 16 0,-10 6 0,-9-4 0,-10-9 0,-7-9 0,-6-3 0,-3 0 0,-6-2 0,-21 0 0,-22 0 0,-24 1 0,-12 3 0,1 5 0,5 3 0,8 3 0,12-7 0,13-14 0,13-15 0,9-25 0,12 11 0,2-12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50.3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26 539 24575,'-2'-16'0,"-2"-11"0,1-16 0,-3 5 0,2-19 0,1 12 0,0-16 0,3 1 0,1 6 0,7 7 0,5 13 0,7 10 0,5 7 0,5 8 0,5 3 0,4 9 0,0 18 0,-1 22 0,-2 20 0,-6 8 0,-9-6 0,-8-13 0,-8-14 0,-2-12 0,-1-11 0,0-8 0,1-9 0,2-16 0,2-16 0,3-12 0,4-5 0,2 6 0,2 5 0,3 7 0,7 10 0,1 8 0,1 9 0,0 11 0,-5 16 0,-3 17 0,-5 19 0,-4 13 0,0 5 0,0-3 0,0-6 0,-2-16 0,-2-14 0,-3-18 0,-4-7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52.0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571 241 24575,'6'-16'0,"-2"-17"0,-4 11 0,3-18 0,0 20 0,0-3 0,0 4 0,-11 5 0,-13 2 0,-13-1 0,-12 1 0,-2 4 0,-4 2 0,-4 4 0,-1 2 0,1 0 0,7 0 0,9 3 0,6 6 0,7 7 0,6 9 0,4 5 0,4 2 0,5-2 0,4-3 0,2-2 0,2 3 0,9 2 0,13 5 0,13-1 0,11-1 0,2 1 0,0 0 0,1 2 0,-1 0 0,1 0 0,2-2 0,-1-4 0,-2-3 0,0-9 0,-6-4 0,-3-5 0,-4-6 0,-6-1 0,-1-2 0,0 0 0,-6 0 0,-8 0 0,-8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53.9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594 12 24575,'-32'0'0,"-10"-2"0,-27-2 0,20 1 0,-30 0 0,18 3 0,-17 5 0,1 12 0,20 22 0,25 21 0,17 17 0,13 16 0,3-43 0,3 1 0,3 7 0,2 1 0,5 6 0,2 1 0,2 1 0,1 1 0,1 2 0,-2 0 0,-2-1 0,-2-1 0,-3-3 0,-3-1 0,-1-6 0,-2-3 0,-1 36 0,-3-23 0,-1-16 0,-7-9 0,-10-8 0,-10-2 0,-6-9 0,2-7 0,3-9 0,12-6 0,4-2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22:54.7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24575,'35'0'0,"27"0"0,-20 0 0,36 0 0,-18 0 0,15 0 0,2 0 0,-9 0 0,-16 0 0,1 0 0,-25 0 0,-2 0 0,-3 0 0,-14 0 0,12 0 0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19T13:40:22.66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11539">
    <iact:property name="dataType"/>
    <iact:actionData xml:id="d0">
      <inkml:trace xmlns:inkml="http://www.w3.org/2003/InkML" xml:id="stk0" contextRef="#ctx0" brushRef="#br0">1482 10346 24575 0,'0'54'0'21,"0"0"0"0,0-8 0 1,0 2 0-1,0 6 0 1,0 4 0-1,0-2 0 1,0 6 0-1,0-4 0 0,0-3 0 1,0-4 0-1,0 17 0 1,0-18 0-1,0-24 0 1,0-11 0-1,0 20 0 0,0-29 0 1,0 18 0-1,0-24 0 1,0 0 0-1,0 0 0 1</inkml:trace>
    </iact:actionData>
  </iact:action>
  <iact:action type="add" startTime="12709">
    <iact:property name="dataType"/>
    <iact:actionData xml:id="d1">
      <inkml:trace xmlns:inkml="http://www.w3.org/2003/InkML" xml:id="stk1" contextRef="#ctx0" brushRef="#br0">2328 10478 24575 0,'-29'0'0'20,"5"0"0"0,24 0 0 1,0 0 0-1,47-24 0 0,-23 18 0 1,26-17 0-1,-15 23 0 1,-17 0 0-1,8 0 0 0,-2 0 0 1,-21 0 0-1,9 12 0 1,-12 2 0-1,11 36 0 0,-8-17 0 1,9 40 0-1,-12-40 0 0,0 17 0 1,0-1 0-1,-12-4 0 1,-2 7 0-1,-13 10 0 0,-11-29 0 1,20 28 0-1,-5-31 0 1,11-4 0-1,21-14 0 0,5-12 0 1,16 0 0-1,20 12 0 0,-9-9 0 1,12 8 0-1,-12-11 0 1,9 12 0-1,-32-9 0 0,17 9 0 1,-32-12 0-1,9 0 0 1</inkml:trace>
    </iact:actionData>
  </iact:action>
  <iact:action type="add" startTime="14081">
    <iact:property name="dataType"/>
    <iact:actionData xml:id="d2">
      <inkml:trace xmlns:inkml="http://www.w3.org/2003/InkML" xml:id="stk2" contextRef="#ctx0" brushRef="#br0">3016 10557 24575 0,'12'-41'0'19,"26"15"0"1,-5 14 0 0,40 12 0-1,-52 0 0 1,14 0 0 0,-35 12 0-1,-12 26 0 1,-14-6 0 0,7 5 0-1,-3 0 0 1,-43-5 0 0,33 18 0 0,-16-12 0-1,57-20 0 1,-6 5 0 0,59-46 0-1,-3 17 0 1,8 6 0 0,-28 11 0-1,-4 7 0 1,-3 23 0 0,-6-11 0-1,-2 2 0 1,3 24 0 0,-13 0 0 0,22 6 0-1,-30-21 0 1,-6 0 0 0,-6-3 0-1,-41 12 0 1,29-17 0 0,-32 5 0-1,32-26 0 1,-5-12 0 0,23 0 0 0</inkml:trace>
    </iact:actionData>
  </iact:action>
  <iact:action type="add" startTime="15399">
    <iact:property name="dataType"/>
    <iact:actionData xml:id="d3">
      <inkml:trace xmlns:inkml="http://www.w3.org/2003/InkML" xml:id="stk3" contextRef="#ctx0" brushRef="#br0">3784 10451 24575 0,'0'55'0'18,"0"-1"0"0,0-8 0 0,0 2 0 0,0 2 0 0,0 4 0 0,0-2 0 0,0 10 0 0,0-6 0 0,0 2 0 0,0 1 0 0,0-56 0 0,23 9 0 0,-5-12 0 0,32 0 0 0,3 0 0 0,2 0 0 0,-16-1 0 0,-1 2 0 0,6 11 0 0,18 2 0 0,-45 1 0 0,7-3 0 1</inkml:trace>
    </iact:actionData>
  </iact:action>
  <iact:action type="add" startTime="16499">
    <iact:property name="dataType"/>
    <iact:actionData xml:id="d4">
      <inkml:trace xmlns:inkml="http://www.w3.org/2003/InkML" xml:id="stk4" contextRef="#ctx0" brushRef="#br0">3916 10875 24575 0,'0'41'0'19,"0"-3"0"1,0 12 0-1,0-6 0 1,0-6 0-1,0 1 0 1,0 16 0 0,0 10 0-1,0-35 0 1,0-7 0-1,0-23 0 1,0 0 0 0</inkml:trace>
    </iact:actionData>
  </iact:action>
  <iact:action type="add" startTime="17499">
    <iact:property name="dataType"/>
    <iact:actionData xml:id="d5">
      <inkml:trace xmlns:inkml="http://www.w3.org/2003/InkML" xml:id="stk5" contextRef="#ctx0" brushRef="#br0">7620 10425 24575 0,'-51'0'0'16,"-1"0"0"0,10 0 0 1,-1 0 0-1,-15-1 0 0,1 2 0 1,-13 11 0-1,5 2 0 1,39 1 0-1,14 9 0 0,12-21 0 1,0 32 0-1,0-18 0 1,0 10 0-1,12-4 0 0,26-20 0 1,-6 9 0-1,9-10 0 0,3-4 0 1,15 2 0-1,-14 11 0 1,1 2 0-1,-5-6 0 0,-2 3 0 1,3 12 0-1,-5 6 0 1,7 25 0-1,3-9 0 0,-44 6 0 1,9 0 0-1,-24-17 0 0,-10 4 0 1,-6-1 0-1,-19-4 0 1,9-11 0-1,0-3 0 0,-4-7 0 1,16-11 0-1,14 0 0 1</inkml:trace>
    </iact:actionData>
  </iact:action>
  <iact:action type="add" startTime="18802">
    <iact:property name="dataType"/>
    <iact:actionData xml:id="d6">
      <inkml:trace xmlns:inkml="http://www.w3.org/2003/InkML" xml:id="stk6" contextRef="#ctx0" brushRef="#br0">8255 10293 24575 0,'15'-24'0'18,"-27"54"0"0,-29-22 0 0,12 27 0 0,2 7 0 1,-14 2 0-1,14-9 0 0,7 3 0 0,14 30 0 1,-18-9 0-1,22-4 0 0,4-1 0 0,-2-16 0 1,11 11 0-1,2-1 0 0,-7-16 0 0,29 18 0 1,-20-35 0-1,23 20 0 0,3-29 0 0,0 29 0 1,9-32 0-1,-20 9 0 0,8-12 0 0,-23 0 0 0,8-12 0 1,-20 9 0-1,9-32 0 0,-12 6 0 0,-12-24 0 1,-3 11 0-1,-11 16 0 0,-12 14 0 0,8 0 0 1,-8 10 0-1,12-22 0 0,-13 21 0 0,10-9 0 1,2 12 0-1,16 0 0 0,-1 0 0 0,9 0 0 1,-9 0 0-1,-11 12 0 0,17-9 0 0,-18 9 0 1</inkml:trace>
    </iact:actionData>
  </iact:action>
  <iact:action type="add" startTime="20269">
    <iact:property name="dataType"/>
    <iact:actionData xml:id="d7">
      <inkml:trace xmlns:inkml="http://www.w3.org/2003/InkML" xml:id="stk7" contextRef="#ctx0" brushRef="#br0">8467 10478 24575 0,'61'0'0'16,"-22"0"0"0,5 0 0 0,26 0 0 0,4 0 0 0,-16 0 0 0,-2 0 0 0,-1 0 0 0,-7 0 0 0,-9 0 0 0,-28 0 0 0,-11 0 0 1,0 0 0-1,0 12 0 0,0 14 0 0,0 3 0 0,-9 17 0 0,-5 5 0 0,0-13 0 0,-2 1 0 0,-4 19 0 0,-1 1 0 0,1-6 0 1,2-3 0-1,3 21 0 0,3-26 0 0,1-2 0 0,8 1 0 0,-9 18 0 0,12-21 0 0,0-11 0 0,0 5 0 0,0-32 0 0,0 9 0 1</inkml:trace>
    </iact:actionData>
  </iact:action>
  <iact:action type="add" startTime="21453">
    <iact:property name="dataType"/>
    <iact:actionData xml:id="d8">
      <inkml:trace xmlns:inkml="http://www.w3.org/2003/InkML" xml:id="stk8" contextRef="#ctx0" brushRef="#br0">9472 10346 24575 0,'-41'38'0'18,"3"-9"0"1,11 9 0 0,-11-11 0 0,20 11 0 0,-5-9 0 0,23 10 0 0,0-25 0 0,0-2 0 0,23-12 0 0,-5 0 0 0,20 0 0-1,12 24 0 1,-6-7 0 0,-5 6 0 0,-1 4 0 0,6 14 0 0,-6 12 0 0,-26-12 0 0,-12 9 0 0,0-20 0 0,0 8 0 0,0 0 0-1,-12 3 0 1,-3-11 0 0,-23 5 0 0,21-32 0 0,-19 9 0 0,-2-12 0 0,17 0 0 0,-26-24 0 0,44-17 0 0,-20-3 0 0,20-29 0-1,-9 40 0 1,24-5 0 0,3 3 0 0,24-8 0 0,7-2 0 0,-19 11 0 0,-1 0 0 0,18-24 0 0,0 4 0 0,6 13 0 0,-21 15 0-1,-2 14 0 1,-15 0 0 0,-1 9 0 0,-8-9 0 0,9 12 0 0,-12 0 0 0,0-11 0 0,0 8 0 0,0-9 0 0,0-12 0 0,-12 19 0-1,9-31 0 1,-20 33 0 0,20-8 0 0,-44 11 0 0,15 0 0 0,-33 0 0 0,24 0 0 0,3 0 0 0,23 0 0 0,3 0 0 0</inkml:trace>
    </iact:actionData>
  </iact:action>
  <iact:action type="add" startTime="26030">
    <iact:property name="dataType"/>
    <iact:actionData xml:id="d9">
      <inkml:trace xmlns:inkml="http://www.w3.org/2003/InkML" xml:id="stk9" contextRef="#ctx0" brushRef="#br0">18283 10293 24575 0,'0'14'0'21,"0"22"0"1,0 5 0 0,0 15 0 0,0-19 0 0,0 2 0 0,0 29 0 0,0-12 0 0,0-6 0 0,0-24 0-1,0 24 0 1,0-18 0 0,0 18 0 0,0-35 0 0,0 20 0 0,0-29 0 0,0 29 0 0,0-32 0 0,0 9 0 0</inkml:trace>
    </iact:actionData>
  </iact:action>
  <iact:action type="add" startTime="27110">
    <iact:property name="dataType"/>
    <iact:actionData xml:id="d10">
      <inkml:trace xmlns:inkml="http://www.w3.org/2003/InkML" xml:id="stk10" contextRef="#ctx0" brushRef="#br0">18759 10504 24575 0,'0'-26'0'17,"0"-1"0"1,0-11 0 0,12 9 0 0,14 2 0 0,4 16 0 0,8 11 0 0,-12-12 0 0,12 9 0 0,-8-9 0 0,8 12 0 0,-23 0 0 0,20 12 0 0,-29 3 0 0,17 35 0 0,-23-6 0 0,0-7 0 0,0 2 0 0,0 29 0 0,0-1 0 0,2-22 0 0,-4-2 0 0,-21 16 0 0,-2-8 0 0,-3-2 0 0,6-18 0 0,-3-3 0 0,-14 5 0 0,4-1 0 0,18 6 0 0,-30-12 0 0,41-11 0 0,-18 20 0 0,24-29 0 0,24 18 0 0,-6-24 0 0,32 0 0 0,14-24 0 0,7 7 0 0,-37-3 0 0,-1 1 0 0,17 5 0 0,-35 2 0 0,20 12 0 0,-29 0 0 0,18 0 0 0</inkml:trace>
    </iact:actionData>
  </iact:action>
  <iact:action type="add" startTime="28463">
    <iact:property name="dataType"/>
    <iact:actionData xml:id="d11">
      <inkml:trace xmlns:inkml="http://www.w3.org/2003/InkML" xml:id="stk11" contextRef="#ctx0" brushRef="#br0">19473 10478 24575 0,'50'-50'0'18,"-6"6"0"1,9 3 0-1,9 17 0 1,-41 24 0-1,14 12 0 1,-35 3 0-1,0 23 0 1,0-21 0-1,0 19 0 1,0-10 0-1,-12 15 0 1,-14 12 0-1,-4-23 0 1,-8 17 0-1,12-41 0 1,11 17 0-1,3-23 0 1,24 0 0-1,14 0 0 1,16 0 0-1,10 12 0 1,-10 14 0-1,-16 27 0 1,-17-9 0-1,-6 3 0 1,-7 2 0-1,-4-1 0 1,3-5 0-1,-5-3 0 1,-13-7 0-1,-4-5 0 1,-5 11 0-1,-18-22 0 1,24-40 0-1,11 11 0 1,3-35 0 0</inkml:trace>
    </iact:actionData>
  </iact:action>
  <iact:action type="add" startTime="29627">
    <iact:property name="dataType"/>
    <iact:actionData xml:id="d12">
      <inkml:trace xmlns:inkml="http://www.w3.org/2003/InkML" xml:id="stk12" contextRef="#ctx0" brushRef="#br0">20267 10134 24575 0,'0'40'0'15,"0"-1"0"1,0 0 0-1,0 2 0 1,0 9 0-1,0 3 0 1,0-5 0 0,0 1 0-1,0 9 0 1,0 1 0-1,0 2 0 1,0-4 0-1,0 16 0 1,0-11 0 0,12-50 0-1,-9 11 0 1,32-17 0-1,-17 18 0 1,55-24 0-1,-26 0 0 1,-9 0 0 0,1 0 0-1,14 0 0 1,-24 0 0-1,-5 0 0 1,-24 0 0 0</inkml:trace>
    </iact:actionData>
  </iact:action>
  <iact:action type="add" startTime="30550">
    <iact:property name="dataType"/>
    <iact:actionData xml:id="d13">
      <inkml:trace xmlns:inkml="http://www.w3.org/2003/InkML" xml:id="stk13" contextRef="#ctx0" brushRef="#br0">20452 10663 24575 0,'0'27'0'11,"0"34"0"0,0 6 0 0,0 7 0 0,0-2 0 0,0 3 0 0,0-10 0 0,0 2 0 1,0-5 0-1,0 1 0 0,0-5 0 0,0-3 0 0,0-7 0 0,0-4 0 0,0-9 0 1</inkml:trace>
    </iact:actionData>
  </iact:action>
  <iact:action type="add" startTime="31780">
    <iact:property name="dataType"/>
    <iact:actionData xml:id="d14">
      <inkml:trace xmlns:inkml="http://www.w3.org/2003/InkML" xml:id="stk14" contextRef="#ctx0" brushRef="#br0">29210 10081 24575 0,'-53'0'0'16,"16"5"0"0,-2 2 0 0,-8-1 0 0,0 2 0 0,-2 11 0 0,1 1 0 0,-1-7 0 0,6 3 0 0,2 22 0 0,18 0 0 0,23-20 0 0,0 17 0 0,0-32 0 0,47 9 0 0,-12-12 0 1,9 3 0-1,0 6 0 0,0 29 0 0,6 6 0 0,-28-6 0 0,-5 1 0 0,0 5 0 0,7 6 0 0,-48-12 0 0,7-9 0 0,-22 10 0 0,13-13 0 0,11-11 0 0,3-4 0 0,12-11 0 1</inkml:trace>
    </iact:actionData>
  </iact:action>
  <iact:action type="add" startTime="32864">
    <iact:property name="dataType"/>
    <iact:actionData xml:id="d15">
      <inkml:trace xmlns:inkml="http://www.w3.org/2003/InkML" xml:id="stk15" contextRef="#ctx0" brushRef="#br0">30110 10055 24575 0,'-39'0'0'16,"10"11"0"0,-9 4 0 1,11 0 0-1,-11 8 0 0,20 4 0 1,-17-10 0-1,20 18 0 0,4 1 0 1,-7-13 0-1,-7 12 0 0,3 4 0 1,16 14 0-1,-17-9 0 0,23 29 0 1,0-40 0-1,0 40 0 0,23-29 0 1,-5 9 0-1,20-3 0 0,-12-20 0 1,13-4 0-1,2-14 0 1,0-12 0-1,21-12 0 0,-18 9 0 1,21-32 0-1,-24 29 0 0,-15-18 0 1,-14 13 0-1,-12-4 0 0,-12 0 0 1,-26-8 0-1,-6 20 0 0,6-3 0 1,-1 0 0-1,-5 6 0 0,-6 0 0 1,0 12 0-1,6 14 0 0,3-8 0 1,18 5 0-1,23-23 0 1</inkml:trace>
    </iact:actionData>
  </iact:action>
  <iact:action type="add" startTime="34164">
    <iact:property name="dataType"/>
    <iact:actionData xml:id="d16">
      <inkml:trace xmlns:inkml="http://www.w3.org/2003/InkML" xml:id="stk16" contextRef="#ctx0" brushRef="#br0">30321 10372 24575 0,'15'0'0'15,"8"0"0"0,16 0 0 0,-2 1 0 1,5-2 0-1,-1-4 0 0,3-2 0 1,26 0 0-1,-2 0 0 0,-28-1 0 1,-3 1 0-1,10 0 0 0,-6 2 0 0,-14 5 0 1,-16 12 0-1,-11 3 0 0,0 35 0 1,-11-6 0-1,4-7 0 0,-1 2 0 1,-19 29 0-1,8-11 0 0,0 0 0 0,4-18 0 1,1-1 0-1,0 18 0 0,1-1 0 1,-10 13 0-1,20-12 0 0,-9-18 0 1,12-26 0-1,0-12 0 0,0 0 0 1</inkml:trace>
    </iact:actionData>
  </iact:action>
  <iact:action type="add" startTime="36066">
    <iact:property name="dataType"/>
    <iact:actionData xml:id="d17">
      <inkml:trace xmlns:inkml="http://www.w3.org/2003/InkML" xml:id="stk17" contextRef="#ctx0" brushRef="#br0">31459 10293 24575 0,'0'14'0'16,"0"10"0"0,0 14 0 0,0-6 0 0,0 18 0 1,0-35 0-1,0-3 0 0,0-12 0 0,12 0 0 0,2 0 0 1,36 0 0-1,-6 0 0 0,-5-1 0 0,-1 2 0 0,6 11 0 1,6 14 0-1,-12 15 0 0,-20 24 0 0,5-9 0 1,-21-18 0-1,-4 0 0 0,2 6 0 0,0 30 0 0,-23-42 0 1,5 18 0-1,-32-35 0 0,-3-3 0 0,13-11 0 0,1-2 0 1,-8 1 0-1,-12 0 0 0,56-12 0 0,-9-26 0 1,20-1 0-1,8-2 0 0,25-21 0 0,-9 23 0 0,4 5 0 1,20 8 0-1,-25 1 0 0,-1 0 0 0,11-8 0 0,-19-3 0 1,-2-1 0-1,6 4 0 0,-2-17 0 0,-21 36 0 1,8 2 0-1,-11-12 0 0,0 19 0 0,0-31 0 0,0 22 0 1,-11-1 0-1,8-9 0 0,-21 21 0 0,-2-32 0 0,-4 17 0 1,-8-20 0-1,12 24 0 0,11 2 0 0,-20-12 0 1,17 18 0-1,-20-17 0 0,-12 23 0 0,6 0 0 0,-21 23 0 1,24-5 0-1,3 20 0 0,11 12 0 0,12-17 0 0,4 17 0 1,11-36 0-1,0-2 0 0,0-12 0 0,0 0 0 1</inkml:trace>
    </iact:actionData>
  </iact:action>
  <iact:action type="add" startTime="40800">
    <iact:property name="dataType"/>
    <iact:actionData xml:id="d18">
      <inkml:trace xmlns:inkml="http://www.w3.org/2003/InkML" xml:id="stk18" contextRef="#ctx0" brushRef="#br0">5027 10240 24575 0,'32'0'0'27,"-20"0"0"1,50 0 0-1,-24 0 0 1,-8 0 0 0,8 0 0-1,12 0 0 1,-18 0 0 0,42 0 0-1,-30 0 0 1,9 0 0 0,-3 0 0-1,-9 0 0 1,0 0 0 0,9 0 0-1,-21 0 0 1,21 0 0 0,-9 0 0-1,1 23 0 1,-4-17 0 0,0 18 0-1,-9-24 0 1,10 0 0 0,11 0 0-1,-18 0 0 1,18 0 0 0,-24 0 0-1,-11 0 0 1,20 0 0 0,-17 0 0-1,20 0 0 1,-23 0 0 0,8 0 0-1,-20 0 0 1,9 0 0 0</inkml:trace>
    </iact:actionData>
  </iact:action>
  <iact:action type="add" startTime="46743">
    <iact:property name="dataType"/>
    <iact:actionData xml:id="d19">
      <inkml:trace xmlns:inkml="http://www.w3.org/2003/InkML" xml:id="stk19" contextRef="#ctx0" brushRef="#br0">10742 13468 24575 0,'-38'0'0'18,"-3"0"0"0,-24 0 0 0,-3 0 0 0,1 11 0 0,2-8 0 0,36 33 0 0,-18-31 0 1,29 31 0-1,-8-33 0 0,14 8 0 0,0-11 0 0,9 0 0 0,-20 12 0 0,20-9 0 0,-9 9 0 1,12-12 0-1,12 23 0 0,-9-5 0 0,20 20 0 0,-8-11 0 0,23 23 0 0,-9-18 0 1,-8 4 0-1,-3 2 0 0,-4 6 0 0,-2 20 0 0,12-11 0 0,-18-12 0 0,17 9 0 0,-23-20 0 1,0-4 0-1,0-2 0 0,0-10 0 0,0 1 0 0,0 20 0 0,0-29 0 0,0 30 0 0,0-33 0 1,0 8 0-1,0-11 0 0,0 0 0 0,12 0 0 0,-9 0 0 0,20-11 0 0,-20 8 0 1,21-33 0-1,2 19 0 0,4-22 0 0,8 25 0 0,-12-10 0 0,24 21 0 0,-17-8 0 0,17 11 0 1,-12 0 0-1,-21 0 0 0,19 0 0 0,-22 0 0 0,25 0 0 0,-10 11 0 0,9 4 0 0,-11 11 0 1,11 13 0-1,-9 2 0 0,-2 24 0 0,-4-10 0 0,-20-17 0 0,-3 1 0 0,12 17 0 1,-11-13 0-1,-2 2 0 0,1 25 0 0,-4-30 0 0,-4 0 0 0,-9-1 0 0,-4-2 0 0,-23 19 0 1,18-17 0-1,-1-1 0 0,-23 6 0 0,21 6 0 0,-10-36 0 0,1 22 0 0,9-31 0 0,-21 19 0 1,9-24 0-1,-1 0 0 0,16 0 0 0,2 0 0 0,22 0 0 0,-10 0 0 0,12 0 0 1</inkml:trace>
    </iact:actionData>
  </iact:action>
  <iact:action type="add" startTime="55139">
    <iact:property name="dataType"/>
    <iact:actionData xml:id="d20">
      <inkml:trace xmlns:inkml="http://www.w3.org/2003/InkML" xml:id="stk20" contextRef="#ctx0" brushRef="#br0">11668 13812 24575 0,'0'-50'0'16,"0"17"0"1,11-4 0-1,2 1 0 1,-7 3 0-1,29-17 0 1,-32 12 0 0,9 9 0-1,-1-9 0 1,-8 11 0-1,32-11 0 1,-17 9 0 0,9 2 0-1,-4 4 0 1,-20 20 0-1,21-9 0 1,2 12 0-1,3 0 0 1,-2-12 0 0,8 9 0-1,-5-9 0 1,11 12 0-1,-3 0 0 1,-12 0 0 0,13 0 0-1,-10 0 0 1,9 12 0-1,0-9 0 1,-8 21 0 0,8 14 0-1,-11-6 0 1,-20 10 0-1,0 1 0 1,28 4 0-1,-25-4 0 1,-2 3 0 0,5-6 0-1,1-1 0 1,-1 1 0-1,-3 2 0 1,-8 9 0 0,-1 1 0-1,5-5 0 1,0 0 0-1,-5 7 0 1,-2-2 0 0,1-11 0-1,0 0 0 1,-5 10 0-1,-2-2 0 1,-8 22 0-1,-4-32 0 1,0 1 0 0,11 0 0-1,-2-3 0 1,-25 19 0-1,21 8 0 1,-1-11 0 0,-9-23 0-1,21 5 0 1,-32-32 0-1,29 32 0 1,-29-17 0-1,32 8 0 1,-21-2 0 0,22-21 0-1,-10 32 0 1,12-29 0-1,0 29 0 1,0-32 0 0,0 9 0-1,12-12 0 1,2 0 0-1,36-12 0 1,-6 9 0 0,-1-1 0-1,2-4 0 1,-4-4 0-1,1 1 0 1,10 8 0-1,2 0 0 1,-1-9 0 0,-1 0 0-1,-9 11 0 1,-3 2 0-1,24-1 0 1,-14 0 0 0,-32 0 0-1,17 0 0 1,-20 0 0-1,0 0 0 1,-3 0 0 0</inkml:trace>
    </iact:actionData>
  </iact:action>
  <iact:action type="add" startTime="61542">
    <iact:property name="dataType"/>
    <iact:actionData xml:id="d21">
      <inkml:trace xmlns:inkml="http://www.w3.org/2003/InkML" xml:id="stk21" contextRef="#ctx0" brushRef="#br0">13282 13494 24575 0,'41'-26'0'18,"9"-1"0"0,-9-11 0 0,-3 17 0 0,1 1 0 1,8-21 0-1,-10 25 0 0,-1 5 0 0,6-1 0 1,10 12 0-1,13 0 0 0,-21 12 0 0,-6 15 0 1,-14 14 0-1,-21 0 0 0,4 1 0 0,-2 1 0 1,-17 19 0-1,11-17 0 0,-1 1 0 0,-7-5 0 1,-6-5 0-1,-23 8 0 0,18-12 0 0,-4-3 0 1,-41-11 0-1,24 29 0 0,15-41 0 0,14 29 0 1,12-32 0-1,0 9 0 0,0-24 0 0,0-14 0 1,0-4 0-1,35-8 0 0,-14 12 0 0,41-13 0 1,2 22 0-1,7 17 0 0,-20 9 0 0,1 11 0 1,-15 12 0-1,-2 9 0 0,-1-2 0 0,10 0 0 1,-3 1 0-1,-1 24 0 0,-4-1 0 0,-8-29 0 1,-6-1 0-1,-12 6 0 0,-2-1 0 0,27 18 0 1,-32-19 0-1,-3 2 0 0,12 29 0 0,-12-1 0 1,0-28 0-1,0-1 0 0,0 6 0 0,-12 17 0 1,-26-19 0-1,6-1 0 0,-18-3 0 0,11 0 0 1,10-20 0-1,-21 17 0 0,9-32 0 0,0 21 0 1,2-21 0-1,1 8 0 0,21-11 0 0,-19 0 0 1,33 0 0-1,-8 0 0 0,11 0 0 0,0 0 0 1</inkml:trace>
    </iact:actionData>
  </iact:action>
  <iact:action type="add" startTime="70406">
    <iact:property name="dataType"/>
    <iact:actionData xml:id="d22">
      <inkml:trace xmlns:inkml="http://www.w3.org/2003/InkML" xml:id="stk22" contextRef="#ctx0" brushRef="#br0">10478 16140 24575 0,'0'38'0'20,"0"0"0"1,0 21 0 0,0-9 0 0,0 0 0 0,0 21 0 0,0-4 0 0,0 7 0 0,0-30 0 0,0-3 0-1,0-17 0 1,0-24 0 0,0 0 0 0,0 11 0 0,0-8 0 0,0 9 0 0,0-12 0 0,0 0 0 0,0-12 0 0,0-2 0-1,0-36 0 1,11 5 0 0,-4 7 0 0,1 0 0 0,7-6 0 0,3 7 0 0,-1 0 0 0,-11 5 0 0,29-18 0 0,-32 24 0-1,21-13 0 1,-22 10 0 0,10-9 0 0,-12 23 0 0,12-8 0 0,-9 20 0 0,9-33 0 0,11 19 0 0,-17-21 0 0,29 23 0-1,-32-20 0 1,21 17 0 0,-21-9 0 0,20 16 0 0,4 11 0 0,2 0 0 0,-2 0 0 0,-4 0 0 0,4 0 0 0,2 11 0-1,21 16 0 1,-9 2 0 0,0-2 0 0,-2 20 0 0,-13-27 0 0,12 42 0 0,-8-21 0 0,-11-10 0 0,0 3 0 0,1 4 0-1,-2 3 0 1,-2 6 0 0,-3 0 0 0,1 1 0 0,-1-2 0 0,0 1 0 0,-3-2 0 0,-7 22 0 0,9-14 0 0,-12-15 0-1,0-11 0 1,0-12 0 0,0 20 0 0,0-29 0 0,0 17 0 0,0-23 0 0,-12 0 0 0,9 0 0 0,-8 0 0 0</inkml:trace>
    </iact:actionData>
  </iact:action>
  <iact:action type="add" startTime="74696">
    <iact:property name="dataType"/>
    <iact:actionData xml:id="d23">
      <inkml:trace xmlns:inkml="http://www.w3.org/2003/InkML" xml:id="stk23" contextRef="#ctx0" brushRef="#br0">12779 15849 24575 0,'-26'0'0'16,"-24"0"0"0,6 0 0 0,6 0 0 0,-1 0 0 0,-16 0 0 0,16 0 0 0,1 0 0 0,-18 0 0 0,-8 23 0 0,11 7 0 1,20 5 0-1,1 6 0 0,4-6 0 0,0 1 0 0,-6 2 0 0,3 3 0 0,14 14 0 0,5 2 0 0,-1-13 0 0,3 0 0 0,8 14 0 1,4 2 0-1,-5-7 0 0,6-3 0 0,20 8 0 0,-16-18 0 0,4-6 0 0,27-17 0 0,-12 31 0 0,13-31 0 0,2 10 0 1,12-16 0-1,-12 1 0 0,9-9 0 0,3 9 0 0,-15-11 0 0,3-2 0 0,6 2 0 0,0-2 0 0,-6-5 0 0,0 0 0 0,5 6 0 1,-3-3 0-1,1-20 0 0,6-4 0 0,-24-2 0 0,12-21 0 0,-8 9 0 0,-4 3 0 0,-2-1 0 0,-7-8 0 0,-3-2 0 1,-4 1 0-1,-10 13 0 0,0-39 0 0,0 57 0 0,0-30 0 0,-12 29 0 0,-14-20 0 0,-15 11 0 0,-1-11 0 0,4 9 0 0,12-9 0 1,11 23 0-1,-20-20 0 0,29 29 0 0,-29-18 0 0,20 24 0 0,-12-12 0 0,13 9 0 0,-22-8 0 0,31 11 0 0,-19 0 0 1</inkml:trace>
    </iact:actionData>
  </iact:action>
  <iact:action type="add" startTime="78531">
    <iact:property name="dataType"/>
    <iact:actionData xml:id="d24">
      <inkml:trace xmlns:inkml="http://www.w3.org/2003/InkML" xml:id="stk24" contextRef="#ctx0" brushRef="#br0">14102 15849 24575 0,'0'29'0'14,"0"7"0"1,0-34 0 0,0 22 0 0,0 14 0 0,0 6 0 0,0-7 0 0,0 3 0 0,0 5 0 0,0 1 0-1,0 1 0 1,0 3 0 0,0 14 0 0,0 1 0 0,0-4 0 0,0-1 0 0,0 1 0 0,0-2 0 0,0-10 0-1,0-4 0 1,0 20 0 0,0-3 0 0,0-30 0 0,0 6 0 0,0-2 0 0,0-54 0 0,0 24 0 0,0-44 0-1,0 23 0 1,0-32 0 0,0 4 0 0,0-5 0 0,0-13 0 0,0-5 0 0,0 14 0 0,0-2 0 0,0 2 0-1,0-10 0 1,0 3 0 0,0 6 0 0,0 3 0 0,0-17 0 0,0 27 0 0,0 3 0 0,0-7 0 0,0-29 0-1,0 52 0 1,0-26 0 0,0 44 0 0,0-9 0 0,0 0 0 0,0 10 0 0,0-34 0 0,0 19 0 0,0-22 0-1,0 25 0 1,12-10 0 0,3-2 0 0,23-4 0 0,3 4 0 0,0 2 0 0,21-2 0 0,-18 8 0 0,-7 0 0-1,3 1 0 1,27 2 0 0,-15-9 0 0,-1-2 0 0,11 6 0 0,-22 0 0 0,-7 4 0 0,-18 16 0 0,9 0 0-1,2 0 0 1,-8 0 0 0,17 0 0 0,-32 0 0 0,9 24 0 0,-12-18 0 0,0 17 0 0,0-23 0 0</inkml:trace>
    </iact:actionData>
  </iact:action>
  <iact:action type="add" startTime="81381">
    <iact:property name="dataType"/>
    <iact:actionData xml:id="d25">
      <inkml:trace xmlns:inkml="http://www.w3.org/2003/InkML" xml:id="stk25" contextRef="#ctx0" brushRef="#br0">22410 9102 24575 0,'0'50'0'16,"0"-6"0"1,0-7 0-1,0 3 0 1,0 27 0-1,0 1 0 1,0-24 0-1,0 0 0 1,0 15 0-1,0-14 0 1,0-2 0-1,0 1 0 1,0 18 0 0,0-33 0-1,0-2 0 1,0-4 0-1,0-32 0 1,0 6 0-1,0-58 0 1,0-10 0-1,0 24 0 1,0 0 0-1,0 6 0 1,0 3 0-1,0-15 0 1,0 3 0 0,0 9 0-1,0-12 0 1,0 12 0-1,0 14 0 1,0 4 0-1,0 8 0 1,0 0 0-1,0-20 0 1,24 17 0-1,-18-8 0 1,29 14 0-1,-20 12 0 1,11-12 0 0,24 9 0-1,-18-8 0 1,42-1 0-1,-30 21 0 1,21-18 0-1,-24 32 0 1,-3-8 0-1,-23 23 0 1,8 3 0-1,-9-4 0 1,-1 3 0-1,4 30 0 1,-4-24 0 0,-2 0 0-1,-10-6 0 1,-2-1 0-1,1 17 0 1,0-6 0-1,0-12 0 1,0-9 0-1,0 10 0 1,0-25 0-1,0 22 0 1,12-31 0-1,-9 19 0 1,8-24 0 0</inkml:trace>
    </iact:actionData>
  </iact:action>
  <iact:action type="add" startTime="83082">
    <iact:property name="dataType"/>
    <iact:actionData xml:id="d26">
      <inkml:trace xmlns:inkml="http://www.w3.org/2003/InkML" xml:id="stk26" contextRef="#ctx0" brushRef="#br0">23892 9234 24575 0,'-50'0'0'18,"-6"12"0"0,21 4 0 0,2 6 0 0,5 5 0 0,4 2 0 0,-15 27 0 0,25 6 0 0,2-21 0 0,12 12 0 0,12-12 0 0,-9 21 0 0,20-42 0 0,4 27 0 0,2-44 0 0,9 9 0 0,12 12 0 0,-18-19 0 0,30 19 0 0,-21-48 0 0,0 19 0 0,-2-31 0 0,-1 33 0 0,-9-8 0 0,10-1 0 0,-13 9 0 0,-11-44 0 0,-4 14 0 0,-9-4 0 0,-4-2 0 0,2-5 0 0,0-6 0 0,0 35 0 0,0 4 0 0,-11-13 0 0,-4 18 0 0,-11-29 0 0,-13 32 0 0,10-21 0 0,2 21 0 0,4-8 0 0,20 11 0 0,-32-24 0 0,29 18 0 0,-18-17 0 0,24 23 0 0,0 0 0 0,0 0 0 0</inkml:trace>
    </iact:actionData>
  </iact:action>
  <iact:action type="add" startTime="84378">
    <iact:property name="dataType"/>
    <iact:actionData xml:id="d27">
      <inkml:trace xmlns:inkml="http://www.w3.org/2003/InkML" xml:id="stk27" contextRef="#ctx0" brushRef="#br0">24633 9234 24575 0,'0'39'0'17,"0"2"0"1,0-4 0 0,0 2 0-1,0 32 0 1,0-32 0 0,0 1 0-1,0 0 0 1,0-4 0 0,0 9 0-1,0-7 0 1,0-15 0 0,0 4 0-1,0-10 0 1,0 7 0 0,0-24 0 0,0 0 0-1,-12-24 0 1,9 7 0 0,-9-21 0-1,12-12 0 1,-12-18 0 0,11 11 0-1,0-4 0 1,-5 6 0 0,0-1 0-1,5-11 0 1,2 4 0 0,-1-7 0-1,0 8 0 1,12 36 0 0,-10 11 0 0,22 3 0-1,-9-11 0 1,23 17 0 0,15-18 0-1,14 24 0 1,-26 0 0 0,-2 0 0-1,17 0 0 1,-6 0 0 0,-24 0 0-1,-11 24 0 1,-3-18 0 0,-12 17 0 0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19T13:45:50.08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2578">
    <iact:property name="dataType"/>
    <iact:actionData xml:id="d0">
      <inkml:trace xmlns:inkml="http://www.w3.org/2003/InkML" xml:id="stk0" contextRef="#ctx0" brushRef="#br0">953 7832 24575 0,'5'43'0'18,"1"-1"0"1,-4-4 0-1,-1 1 0 1,5 18 0 0,0 3 0-1,-5-6 0 1,-2-5 0-1,1 10 0 1,0 14 0 0,0-31 0-1,0-1 0 1,0-3 0 0,0 12 0-1,0-18 0 1,12 7 0-1,-9-16 0 1,20 4 0 0,4-10 0-1,-10 7 0 1,7-24 0 0</inkml:trace>
    </iact:actionData>
  </iact:action>
  <iact:action type="add" startTime="3683">
    <iact:property name="dataType"/>
    <iact:actionData xml:id="d1">
      <inkml:trace xmlns:inkml="http://www.w3.org/2003/InkML" xml:id="stk1" contextRef="#ctx0" brushRef="#br0">1270 7991 24575 0,'47'-15'0'18,"0"0"0"0,-7 2 0 1,-1 3 0-1,0 8 0 1,-1 4 0-1,18-2 0 1,-3 12 0-1,-27 14 0 1,-14 27 0-1,-12 15 0 1,-12-1 0-1,1-28 0 0,-4-1 0 1,-11-5 0-1,-1 1 0 1,4 11 0-1,2 1 0 1,-5-4 0-1,2-1 0 1,4-1 0-1,1-1 0 1,-10 26 0-1,3-36 0 0,14-5 0 1,24-48 0-1,14 7 0 1,15-10 0-1,0 15 0 1,21 12 0-1,-30 0 0 1,7 0 0-1,-16 0 0 1,-20 0 0-1,9 0 0 1</inkml:trace>
    </iact:actionData>
  </iact:action>
  <iact:action type="add" startTime="4937">
    <iact:property name="dataType"/>
    <iact:actionData xml:id="d2">
      <inkml:trace xmlns:inkml="http://www.w3.org/2003/InkML" xml:id="stk2" contextRef="#ctx0" brushRef="#br0">1879 8097 24575 0,'14'-12'0'18,"33"-15"0"1,-26 10 0-1,17-7 0 1,-14 24 0-1,-21 0 0 1,8 0 0-1,-11 24 0 1,0 5 0-1,0 36 0 1,0-9 0-1,-11 8 0 1,-4-34 0-1,-12 5 0 1,13-32 0-1,2 9 0 1,12-12 0-1,12 0 0 1,14 11 0-1,27 28 0 1,-21-7 0-1,-5 4 0 1,-7 2 0-1,-17 6 0 1,5-6 0-1,-4 0 0 1,-16 6 0-1,-2 18 0 1,-36-21 0-1,17 0 0 1,-5-3 0-1,26-23 0 1,1-3 0-1,8-12 0 1,-9 0 0 0</inkml:trace>
    </iact:actionData>
  </iact:action>
  <iact:action type="add" startTime="6144">
    <iact:property name="dataType"/>
    <iact:actionData xml:id="d3">
      <inkml:trace xmlns:inkml="http://www.w3.org/2003/InkML" xml:id="stk3" contextRef="#ctx0" brushRef="#br0">2514 7991 24575 0,'0'14'0'17,"0"22"0"1,0-19 0-1,0 45 0 1,0-18 0-1,0 0 0 1,0 0 0 0,0 15 0-1,0-9 0 1,0 0 0-1,0 21 0 1,0-4 0 0,0-40 0-1,11-18 0 1,16-21 0-1,14 12 0 1,0 0 0-1,21 0 0 1,-30 0 0 0,30 12 0-1,-44-9 0 1,17 8 0-1,-32-11 0 1,9 0 0 0</inkml:trace>
    </iact:actionData>
  </iact:action>
  <iact:action type="add" startTime="7060">
    <iact:property name="dataType"/>
    <iact:actionData xml:id="d4">
      <inkml:trace xmlns:inkml="http://www.w3.org/2003/InkML" xml:id="stk4" contextRef="#ctx0" brushRef="#br0">2646 8573 24575 0,'0'53'0'16,"0"11"0"0,0 4 0 1,0-24 0-1,0 3 0 0,0 7 0 1,0-2 0-1,0 10 0 0,0-3 0 1</inkml:trace>
    </iact:actionData>
  </iact:action>
  <iact:action type="add" startTime="7959">
    <iact:property name="dataType"/>
    <iact:actionData xml:id="d5">
      <inkml:trace xmlns:inkml="http://www.w3.org/2003/InkML" xml:id="stk5" contextRef="#ctx0" brushRef="#br0">6509 8017 24575 0,'-62'0'0'17,"22"0"0"1,-2 0 0-1,-12 0 0 1,-1 0 0-1,7-2 0 1,2 4 0-1,4 14 0 1,7 3 0-1,6 2 0 1,6 17 0-1,23-26 0 1,35-12 0-1,-3 0 0 1,10-2 0-1,4 4 0 1,25 22 0-1,-4-7 0 1,-17 33 0-1,-11-9 0 1,-22 12 0-1,-3 2 0 1,-4 2 0-1,-10 11 0 1,-9-5 0-1,-6-3 0 1,-14-16 0-1,-24 6 0 1,0-23 0-1,12-13 0 1,14-2 0-1,16-12 0 1,11-12 0-1,0 9 0 1,0-8 0 0</inkml:trace>
    </iact:actionData>
  </iact:action>
  <iact:action type="add" startTime="9109">
    <iact:property name="dataType"/>
    <iact:actionData xml:id="d6">
      <inkml:trace xmlns:inkml="http://www.w3.org/2003/InkML" xml:id="stk6" contextRef="#ctx0" brushRef="#br0">7144 7964 24575 0,'-50'0'0'18,"6"12"0"1,4 9 0 0,3 8 0 0,5 30 0 0,12-20 0 0,5 1 0 0,15 13 0 0,0-3 0 0,0-21 0 0,9 8 0 0,5 0 0 0,4-2 0-1,5-4 0 1,4 0 0 0,14 7 0 0,0-8 0 0,-3-4 0 0,-11-14 0 0,-13-12 0 0,22-12 0 0,-19-14 0 0,22 8 0 0,-25-17 0 0,22 20 0-1,-31-23 0 1,19 8 0 0,-48-8 0 0,-5 23 0 0,-36 4 0 0,26 9 0 0,-1 4 0 0,-31 9 0 0,7-8 0 0,14 21 0 0,32-21 0 0,-5 9 0 0</inkml:trace>
    </iact:actionData>
  </iact:action>
  <iact:action type="add" startTime="10316">
    <iact:property name="dataType"/>
    <iact:actionData xml:id="d7">
      <inkml:trace xmlns:inkml="http://www.w3.org/2003/InkML" xml:id="stk7" contextRef="#ctx0" brushRef="#br0">7382 8070 24575 0,'15'0'0'16,"20"0"0"1,-18 0 0 0,22 0 0 0,-25 0 0-1,10 0 0 1,2 0 0 0,4 0 0 0,32 0 0 0,-30 0 0-1,30 0 0 1,-21 0 0 0,0 0 0 0,-3 0 0-1,-11 0 0 1,-13 0 0 0,22 0 0 0,-31 0 0 0,19 12 0-1,-24 26 0 1,0 6 0 0,0-1 0 0,0 2 0-1,0-4 0 1,0 1 0 0,0 11 0 0,0 0 0 0,0 17 0-1,0-8 0 1,0-36 0 0,0-11 0 0,0-3 0 0</inkml:trace>
    </iact:actionData>
  </iact:action>
  <iact:action type="add" startTime="11279">
    <iact:property name="dataType"/>
    <iact:actionData xml:id="d8">
      <inkml:trace xmlns:inkml="http://www.w3.org/2003/InkML" xml:id="stk8" contextRef="#ctx0" brushRef="#br0">8546 7991 24575 0,'-13'47'0'17,"0"0"0"0,-1-1 0 1,1-1 0-1,-2 23 0 0,4-16 0 1,11-13 0-1,0-25 0 0,23 10 0 1,-17-21 0-1,29 9 0 1,-8-12 0-1,14 23 0 0,12-5 0 1,-26 11 0-1,-1 4 0 0,15-1 0 1,-14-2 0-1,-4 2 0 1,-5 9 0-1,-18-12 0 0,-42 6 0 1,5-32 0-1,-5-3 0 0,0 11 0 1,2 2 0-1,-28 2 0 0,18-1 0 1,12-14 0-1,20-14 0 1,-5-48 0-1,46 15 0 0,-10 9 0 1,4-1 0-1,19-1 0 0,4 4 0 1,7-11 0-1,-9 15 0 1,-2 2 0-1,-7 4 0 0,-3-13 0 1,-2 22 0-1,-21-18 0 0,9 32 0 1,-12-21 0-1,0 9 0 0,0-23 0 1,0 9 0-1,-12-9 0 1,9-1 0-1,-9 22 0 0,0-7 0 1,10 24 0-1,-34 0 0 0,30 0 0 1,-17 0 0-1,23 0 0 1</inkml:trace>
    </iact:actionData>
  </iact:action>
  <iact:action type="add" startTime="13894">
    <iact:property name="dataType"/>
    <iact:actionData xml:id="d9">
      <inkml:trace xmlns:inkml="http://www.w3.org/2003/InkML" xml:id="stk9" contextRef="#ctx0" brushRef="#br0">18706 7806 24575 0,'0'26'0'17,"0"24"0"1,0-18 0-1,0 30 0 1,0-9 0-1,0-15 0 1,0 3 0-1,0 17 0 1,0 2 0-1,0-9 0 1,0-2 0-1,0-2 0 1,0-3 0-1,0 6 0 1,0-35 0-1,0-4 0 1,0-11 0 0</inkml:trace>
    </iact:actionData>
  </iact:action>
  <iact:action type="add" startTime="14778">
    <iact:property name="dataType"/>
    <iact:actionData xml:id="d10">
      <inkml:trace xmlns:inkml="http://www.w3.org/2003/InkML" xml:id="stk10" contextRef="#ctx0" brushRef="#br0">19288 7806 24575 0,'30'-30'0'27,"-7"7"0"0,1 23 0 0,5 0 0 0,24 23 0 0,-12 7 0 1,-15 34 0-1,-14 4 0 0,-12-14 0 0,-5 9 0 0,-2-7 0 0,0-16 0 1,0 0 0-1,2 37 0 0,-5-10 0 0,-13-41 0 0,31-11 0 0,-16-3 0 1,43-12 0-1,18 0 0 0,-6 0 0 0,26 0 0 0,-55 0 0 0,5 0 0 1</inkml:trace>
    </iact:actionData>
  </iact:action>
  <iact:action type="add" startTime="15850">
    <iact:property name="dataType"/>
    <iact:actionData xml:id="d11">
      <inkml:trace xmlns:inkml="http://www.w3.org/2003/InkML" xml:id="stk11" contextRef="#ctx0" brushRef="#br0">20294 7885 24575 0,'35'-27'0'19,"9"1"0"1,24 11 0 0,-16 4 0 0,-2 11 0 0,-32 11 0 0,6 16 0-1,-24 26 0 1,-24 3 0 0,-5 8 0 0,-12-23 0 0,14-2 0 0,-8-25 0-1,29-2 0 1,6 12 0 0,29-19 0 0,12 31 0 0,9-22 0 0,-20 36 0-1,20-6 0 1,-28-6 0 0,-3 1 0 0,10 17 0 0,-5 8 0 0,-48-22 0-1,-5-4 0 1,-36-12 0 0,21-11 0 0,-6 20 0 0,36-29 0 0,2 18 0 0</inkml:trace>
    </iact:actionData>
  </iact:action>
  <iact:action type="add" startTime="17013">
    <iact:property name="dataType"/>
    <iact:actionData xml:id="d12">
      <inkml:trace xmlns:inkml="http://www.w3.org/2003/InkML" xml:id="stk12" contextRef="#ctx0" brushRef="#br0">21246 7726 24575 0,'0'50'0'20,"0"18"0"0,0 2 0 1,0-25 0-1,0-1 0 0,0 11 0 1,0 10 0-1,0-36 0 0,12 7 0 1,14-33 0-1,15 8 0 0,1-11 0 1,19 0 0-1,-17 0 0 0,21 0 0 1,-12 0 0-1,-24 0 0 0,-5 0 0 1</inkml:trace>
    </iact:actionData>
  </iact:action>
  <iact:action type="add" startTime="17979">
    <iact:property name="dataType"/>
    <iact:actionData xml:id="d13">
      <inkml:trace xmlns:inkml="http://www.w3.org/2003/InkML" xml:id="stk13" contextRef="#ctx0" brushRef="#br0">21537 8123 24575 0,'0'41'0'26,"0"33"0"0,0-16 0 1,0 10 0-1,0 3 0 1,0-31 0-1,0-1 0 0,0 8 0 1,0-6 0-1,0-17 0 1</inkml:trace>
    </iact:actionData>
  </iact:action>
  <iact:action type="add" startTime="19080">
    <iact:property name="dataType"/>
    <iact:actionData xml:id="d14">
      <inkml:trace xmlns:inkml="http://www.w3.org/2003/InkML" xml:id="stk14" contextRef="#ctx0" brushRef="#br0">30665 7700 24575 0,'-38'0'0'16,"-15"0"0"1,-3 11 0 0,-8 4 0 0,22 35 0 0,16-18 0 0,14 18 0 0,12-11 0 0,0-10 0 0,12-2 0 0,-9-16 0 0,44-11 0 0,-15 0 0 0,4-1 0 0,5 2 0 0,0 9 0 0,-3 4 0 0,9 15 0 0,0 24 0 0,-47 12 0 0,-35-9 0 0,20-17 0 0,-2-2 0 0,-14-13 0 0,-3-4 0 0,-19 30 0 0,24-12 0 0,-7-20 0 0,33 6 0 0,-8-24 0 0</inkml:trace>
    </iact:actionData>
  </iact:action>
  <iact:action type="add" startTime="19938">
    <iact:property name="dataType"/>
    <iact:actionData xml:id="d15">
      <inkml:trace xmlns:inkml="http://www.w3.org/2003/InkML" xml:id="stk15" contextRef="#ctx0" brushRef="#br0">31406 7726 24575 0,'-23'50'0'16,"-19"-6"0"0,10-3 0 1,-4 8 0-1,1-4 0 1,2-3 0-1,2-1 0 1,-10 22 0-1,8 0 0 1,24-23 0-1,7-3 0 1,2 30 0-1,0-9 0 1,0-1 0-1,0 8 0 1,3-19 0-1,5-7 0 1,7-24 0-1,35-4 0 1,-18-11 0-1,18 0 0 0,-11 0 0 1,-10-11 0-1,-3 8 0 1,-2-21 0-1,-9-2 0 1,-1 8 0-1,22-6 0 1,-31 13 0-1,-5-4 0 1,-17-23 0-1,-33 8 0 1,-3-8 0-1,9 23 0 1,-6 4 0-1,12 11 0 1,8 11 0-1,4 4 0 1,14 0 0-1,12-3 0 1</inkml:trace>
    </iact:actionData>
  </iact:action>
  <iact:action type="add" startTime="21131">
    <iact:property name="dataType"/>
    <iact:actionData xml:id="d16">
      <inkml:trace xmlns:inkml="http://www.w3.org/2003/InkML" xml:id="stk16" contextRef="#ctx0" brushRef="#br0">31962 7964 24575 0,'38'0'0'17,"27"0"0"0,5 0 0 0,-18 0 0 0,-1 0 0 1,20 0 0-1,-26 0 0 0,-2 0 0 0,1 0 0 1,6 0 0-1,-12 0 0 0,-20 0 0 0,5 12 0 0,-46 26 0 1,17 30 0-1,-11-28 0 0,-1 2 0 0,11 4 0 1,-1-1 0-1,-11-10 0 0,0-2 0 0,9 5 0 0,2 0 0 1,-16 30 0-1,24 0 0 0,0-27 0 0,0-18 0 1</inkml:trace>
    </iact:actionData>
  </iact:action>
  <iact:action type="add" startTime="22164">
    <iact:property name="dataType"/>
    <iact:actionData xml:id="d17">
      <inkml:trace xmlns:inkml="http://www.w3.org/2003/InkML" xml:id="stk17" contextRef="#ctx0" brushRef="#br0">33020 8017 24575 0,'-12'41'0'18,"-26"-2"0"1,17 11 0 0,-14-18 0-1,35 6 0 1,24-26 0 0,-7-12 0-1,45 12 0 1,-18-9 0 0,9 32 0 0,9-6 0-1,-30 12 0 1,-5-9 0 0,-4-2 0-1,-8 2 0 1,-3 30 0 0,-12-44 0 0,-12 17 0-1,-38-32 0 1,15 21 0 0,-39-21 0-1,56 8 0 1,-29-11 0 0,42 0 0 0,-19 0 0-1,12 0 0 1,9-23 0 0,-8-18 0-1,15 2 0 1,3-2 0 0,-4-18 0 0,33 9 0-1,-31 27 0 1,31-4 0 0,-33-2 0-1,8-9 0 1,-11 11 0 0,0 13 0 0,-11 2 0-1,8 12 0 1,-33-24 0 0,31 7 0-1,-31-10 0 1,33 16 0 0,-8 11 0 0</inkml:trace>
    </iact:actionData>
  </iact:action>
  <iact:action type="add" startTime="31167">
    <iact:property name="dataType"/>
    <iact:actionData xml:id="d18">
      <inkml:trace xmlns:inkml="http://www.w3.org/2003/InkML" xml:id="stk18" contextRef="#ctx0" brushRef="#br0">6138 11086 24575 0,'0'-26'0'15,"0"-12"0"0,12-3 0 0,-9-12 0 0,32 11 0 0,-17 4 0 0,20 12 0 0,-11 11 0 0,23 3 0 0,5 12 0 1,-16 5 0-1,2 2 0 0,0-1 0 0,-3 3 0 0,18 17 0 0,-6 24 0 0,-29-17 0 0,-4 2 0 0,-2-1 0 1,0 2 0-1,5 9 0 0,-2-1 0 0,-3 11 0 0,3-16 0 0,-1-1 0 0,-11 18 0 0,6-13 0 0,-1 2 0 0,-8-5 0 1,-6 2 0-1,-7 16 0 0,-3 2 0 0,6-5 0 0,-4-1 0 0,-24 5 0 0,-3-1 0 0,15-3 0 0,-1-4 0 1,-15-8 0-1,1-4 0 0,16-5 0 0,3-3 0 0,-19 19 0 0,11-21 0 0,-11-2 0 0,20-4 0 0,-5-8 0 1,11 0 0-1,9-3 0 0,-9-12 0 0,12 0 0 0,12-12 0 0,38-15 0 0,-17 7 0 0,5-1 0 0,19 0 0 0,3 1 0 1,-5-1 0-1,-1 4 0 0,6 8 0 0,-2 3 0 0,-16-1 0 0,-2 2 0 0,6 5 0 0,-4 0 0 0,2 0 0 1,6 0 0-1,-35 0 0 0,9 0 0 0,-22 0 0 0,34 0 0 0,-30 12 0 0,17-9 0 0,-23 9 0 0,0-12 0 1</inkml:trace>
    </iact:actionData>
  </iact:action>
  <iact:action type="add" startTime="36038">
    <iact:property name="dataType"/>
    <iact:actionData xml:id="d19">
      <inkml:trace xmlns:inkml="http://www.w3.org/2003/InkML" xml:id="stk19" contextRef="#ctx0" brushRef="#br0">7911 11113 24575 0,'24'-38'0'15,"5"-15"0"0,7 30 0 1,4 2 0-1,-4-12 0 0,-1 4 0 1,33 11 0-1,-7-5 0 1,-8 58 0-1,-9 21 0 0,-22-11 0 1,-5 4 0-1,-9-2 0 1,-5 0 0-1,-1 0 0 0,-4-3 0 1,-9 24 0-1,-18-27 0 1,-4-6 0-1,-5-2 0 0,-24 2 0 1,74-35 0-1,29 0 0 1,15 35 0-1,-17-15 0 0,-2 4 0 1,-13 13 0-1,-4 6 0 1,7 2 0-1,-4 1 0 0,-8 24 0 1,-6-31 0-1,-6-1 0 1,-27 15 0-1,1-20 0 0,-7-2 0 1,-9-7 0-1,-4-4 0 1,2 6 0-1,0-2 0 0,-4-8 0 1,1-5 0-1,-23 3 0 1,11-2 0-1,18-12 0 0,14 0 0 1,21 0 0-1,-9 0 0 1</inkml:trace>
    </iact:actionData>
  </iact:action>
  <iact:action type="add" startTime="38888">
    <iact:property name="dataType"/>
    <iact:actionData xml:id="d20">
      <inkml:trace xmlns:inkml="http://www.w3.org/2003/InkML" xml:id="stk20" contextRef="#ctx0" brushRef="#br0">8149 12727 24575 0,'6'23'0'15,"0"-5"0"1,-44 32 0 0,23 3 0-1,-20 3 0 1,31-19 0 0,2 2 0 0,-22 29 0-1,24-1 0 1,0-28 0 0,0-1 0 0,0 18 0-1,0-18 0 1,0 0 0 0,0 18 0 0,-5-19 0-1,-1 2 0 1,4 1 0 0,1 0 0 0,-11 30 0-1,11-25 0 1,2-1 0 0,-1 11 0-1,0-16 0 1,0-1 0 0,0 6 0 0,12-6 0-1,14-14 0 1,3-21 0 0,10 32 0 0,11-29 0-1,-18 17 0 1,42-23 0 0,-30 0 0 0,-7 0 0-1,2 0 0 1,17 0 0 0,-3 0 0 0,-3-23 0-1,-33-7 0 1,7-34 0 0,-12 20 0 0,-9-30 0-1,8 42 0 1,-11-18 0 0,0 23 0-1,-11-11 0 1,-28 9 0 0,8 8 0 0,-5 3 0-1,-4 11 0 1,-2 0 0 0,-5-12 0 0,2 2 0-1,-22 12 0 1,2-19 0 0,24 24 0 0,3 24 0-1,23-19 0 1,-20 31 0 0,17-22 0 0,-20 1 0-1,23 32 0 1,3-38 0 0,12 26 0 0</inkml:trace>
    </iact:actionData>
  </iact:action>
  <iact:action type="add" startTime="42636">
    <iact:property name="dataType"/>
    <iact:actionData xml:id="d21">
      <inkml:trace xmlns:inkml="http://www.w3.org/2003/InkML" xml:id="stk21" contextRef="#ctx0" brushRef="#br0">9578 10822 24575 0,'0'26'0'14,"0"12"0"1,0-20 0-1,0 17 0 1,0 4 0-1,0 5 0 1,0-2 0 0,0 4 0-1,0-5 0 1,0 0 0-1,0 6 0 1,0 0 0-1,0 5 0 1,0-1 0 0,0-9 0-1,0-2 0 1,0 28 0-1,0-18 0 1,0-12 0-1,0-20 0 1,12 5 0 0,-9-23 0-1,20 0 0 1,15 0 0-1,-5 0 0 1,8 6 0-1,3 0 0 1,3-3 0 0,-3 9 0-1,0 0 0 1,12-9 0-1,9 20 0 1,-24-20 0-1,-3 9 0 1,-11-12 0 0,11 23 0-1,-21-17 0 1,7 18 0-1,-24-24 0 1,0 0 0 0</inkml:trace>
    </iact:actionData>
  </iact:action>
  <iact:action type="add" startTime="43726">
    <iact:property name="dataType"/>
    <iact:actionData xml:id="d22">
      <inkml:trace xmlns:inkml="http://www.w3.org/2003/InkML" xml:id="stk22" contextRef="#ctx0" brushRef="#br0">9869 11377 24575 0,'0'46'0'19,"0"0"0"0,0 24 0 0,0-20 0 0,0 0 0 1,0 21 0-1,0-32 0 0,0 1 0 0,0-1 0 0,0-2 0 1,0 19 0-1,0-17 0 0,0-1 0 0,0 6 0 0,0 6 0 1,0-36 0-1,0-2 0 0,0-12 0 0,0 0 0 1</inkml:trace>
    </iact:actionData>
  </iact:action>
  <iact:action type="add" startTime="46411">
    <iact:property name="dataType"/>
    <iact:actionData xml:id="d23">
      <inkml:trace xmlns:inkml="http://www.w3.org/2003/InkML" xml:id="stk23" contextRef="#ctx0" brushRef="#br0">10160 12912 24575 0,'-38'0'0'17,"-27"0"0"1,25 0 0 0,-2 0 0-1,-10 0 0 1,-2 0 0 0,0 0 0 0,2 0 0-1,-18 0 0 1,8 0 0 0,35 0 0-1,13 0 0 1,2 0 0 0,12 0 0 0,0 0 0-1,-24 0 0 1,19 12 0 0,-19 2 0 0,24 36 0-1,24-5 0 1,-5 3 0 0,3 3 0-1,5-7 0 1,2-2 0 0,-1-1 0 0,-4 0 0-1,-9-1 0 1,-3-6 0 0,0-17 0-1,-12-17 0 1,0-6 0 0,0-17 0 0,11 11 0-1,28-3 0 1,5-11 0 0,-7 17 0 0,2 3 0-1,17-6 0 1,-11 10 0 0,-2 4 0-1,-7 10 0 1,22 3 0 0,-55 0 0 0,9 8 0-1,-12 4 0 1,0 2 0 0,0 9 0-1,-12-11 0 1,-2 11 0 0,-13 3 0 0,3-8 0-1,-2-1 0 1,-6 0 0 0,-4-5 0 0,-2-7 0-1,6-17 0 1,-18 21 0 0,12-22 0-1,8 10 0 1,-8-12 0 0,23 0 0 0,-8 0 0-1,20 0 0 1,-9 0 0 0,12 0 0 0</inkml:trace>
    </iact:actionData>
  </iact:action>
  <iact:action type="add" startTime="55930">
    <iact:property name="dataType"/>
    <iact:actionData xml:id="d24">
      <inkml:trace xmlns:inkml="http://www.w3.org/2003/InkML" xml:id="stk24" contextRef="#ctx0" brushRef="#br0">18600 10822 24575 0,'-38'0'0'20,"9"0"0"0,-10 0 0 0,1 0 0 1,9 0 0-1,2 0 0 0,4 0 0 0,8 0 0 1,-23 0 0-1,-3 0 0 0,0 0 0 1,-9 12 0-1,20 2 0 0,-8 24 0 0,23-8 0 1,-20 8 0-1,29 0 0 0,-17-8 0 1,23 8 0-1,0-12 0 0,0 13 0 0,0-10 0 1,23 9 0-1,-5-11 0 0,43-13 0 1,-28 22 0-1,17-19 0 0,-24 22 0 0,12-25 0 1,4 10 0-1,-1-21 0 0,9 8 0 1,-21-11 0-1,9 0 0 0,1 0 0 0,-10 0 0 1,9 0 0-1,-23 0 0 0,8 0 0 1,-20-11 0-1,33 8 0 0,-30-21 0 0,17 10 0 1,-23-25 0-1,0-2 0 0,0 0 0 1,0-9 0-1,0 21 0 0,0-10 0 0,-23 13 0 1,5 11 0-1,-20-20 0 0,11 17 0 1,13-8 0-1,2 2 0 0,12 21 0 0,0-8 0 1,0 11 0-1,12 11 0 0,-10-8 0 1,10 9 0-1,-12-12 0 0,12 0 0 0,-9 12 0 1,9-9 0-1,-12 9 0 0,0-12 0 1,0 0 0-1,0 23 0 0,0-17 0 0,0 17 0 1,0-11 0-1,0-9 0 0,0 21 0 1,0-10 0-1,0 25 0 0,11-22 0 0,-8 19 0 1,9-22 0-1,12 13 0 0,-18 11 0 1,29-9 0-1,-20 10 0 0,-1-25 0 0,10 10 0 1,2-21 0-1,-8 8 0 0,17-11 0 1,-20 0 0-1,-1 0 0 0,10 0 0 0,2 0 0 1,4 0 0-1,8 0 0 0,0 0 0 1,-20 0 0-1,17 0 0 0,-32 0 0 0,21 0 0 1,-21 0 0-1,8 0 0 0,-11 0 0 1</inkml:trace>
    </iact:actionData>
  </iact:action>
  <iact:action type="add" startTime="61462">
    <iact:property name="dataType"/>
    <iact:actionData xml:id="d25">
      <inkml:trace xmlns:inkml="http://www.w3.org/2003/InkML" xml:id="stk25" contextRef="#ctx0" brushRef="#br0">17992 9869 24575 0,'11'-26'0'18,"4"-1"0"0,23-11 0 0,27 9 0 0,-6-9 0 0,-15 28 0 0,0 5 0 0,0-7 0 0,6 24 0 0,-23 3 0 1,-13 35 0-1,-2-18 0 0,-12 41 0 0,0-29 0 0,0-5 0 0,0-1 0 0,0 6 0 0,0 18 0 0,0-9 0 0,-24-9 0 1,1-7 0-1,-6-1 0 0,-11-12 0 0,-3-4 0 0,7 0 0 0,2 1 0 0,-16 27 0 0,38-43 0 0,24 19 0 0,38-24 0 1,20 0 0-1,-17-1 0 0,0 2 0 0,-11 5 0 0,-2 0 0 0,7-5 0 0,-5 1 0 0,-10 9 0 0,3-11 0 1</inkml:trace>
    </iact:actionData>
  </iact:action>
  <iact:action type="add" startTime="62801">
    <iact:property name="dataType"/>
    <iact:actionData xml:id="d26">
      <inkml:trace xmlns:inkml="http://www.w3.org/2003/InkML" xml:id="stk26" contextRef="#ctx0" brushRef="#br0">19500 9843 24575 0,'-3'-12'0'21,"29"9"0"0,7-9 0 0,17 12 0 0,-24 0 0 0,-11 0 0 0,-3 12 0 1,-12 26 0-1,0 18 0 0,0-17 0 0,0 2 0 0,-12 26 0 0,-3-2 0 0,-11-24 0 1,11-15 0-1,3-14 0 0,12-12 0 0,12 0 0 0,3 12 0 0,11-9 0 0,12 32 0 1,-20-5 0-1,17 11 0 0,-32 9 0 0,9-21 0 0,-24 9 0 0,-38-11 0 0,-9 11 0 1,21-28 0-1,-3-2 0 0,1 5 0 0,4-3 0 0,3-10 0 0,-2 0 0 0,35 0 0 1</inkml:trace>
    </iact:actionData>
  </iact:action>
  <iact:action type="add" startTime="64021">
    <iact:property name="dataType"/>
    <iact:actionData xml:id="d27">
      <inkml:trace xmlns:inkml="http://www.w3.org/2003/InkML" xml:id="stk27" contextRef="#ctx0" brushRef="#br0">20743 9790 24575 0,'0'26'0'18,"0"24"0"0,0-6 0 0,0-6 0 0,0 1 0 0,0 17 0 0,0-3 0 0,0 8 0 0,0-28 0 0,0 28 0 0,0-31 0 0,0-4 0 0,12-14 0 0,15-12 0 0,8-1 0 0,6 2 0 0,7 5 0 0,1 0 0 0,0-6 0 0,-1 3 0 0,-9 9 0 0,-2-1 0 0,25-8 0 0,-41 9 0 0,26-12 0 0,-44 0 0 0,9 0 0 1</inkml:trace>
    </iact:actionData>
  </iact:action>
  <iact:action type="add" startTime="65007">
    <iact:property name="dataType"/>
    <iact:actionData xml:id="d28">
      <inkml:trace xmlns:inkml="http://www.w3.org/2003/InkML" xml:id="stk28" contextRef="#ctx0" brushRef="#br0">20981 10055 24575 0,'0'26'0'16,"0"24"0"1,0-6 0 0,0-6 0 0,0 0 0 0,0 18 0 0,0 9 0 0,0-24 0 0,0 9 0 0,0 3 0 0,0-9 0 0,0 30 0 0,0-42 0 0,0 18 0 0,0-35 0 0,0-4 0 0,0-11 0 0</inkml:trace>
    </iact:actionData>
  </iact:action>
  <iact:action type="add" startTime="66936">
    <iact:property name="dataType"/>
    <iact:actionData xml:id="d29">
      <inkml:trace xmlns:inkml="http://www.w3.org/2003/InkML" xml:id="stk29" contextRef="#ctx0" brushRef="#br0">19447 11086 24575 0,'0'39'0'15,"0"-10"0"1,0 21 0-1,0-9 0 1,0 12 0-1,0-12 0 1,0 9 0 0,0-20 0-1,0 8 0 1,0-24 0-1,0 22 0 1,0-19 0-1,0 10 0 1,0-4 0 0,0-20 0-1,0 9 0 1,-24-24 0-1,18-2 0 1,-17-36 0-1,23-6 0 1,0-12 0 0,0 15 0-1,10 17 0 1,3-1 0-1,17-22 0 1,-11 19 0-1,3 1 0 1,28-14 0 0,-21 26 0-1,10-8 0 1,-25 29 0-1,10-17 0 1,2 23 0-1,-8 0 0 1,17 23 0 0,-32-5 0-1,9 20 0 1,0-12 0-1,-9 24 0 1,8-17 0-1,-11 17 0 1,0-12 0 0,-11-20 0-1,8 5 0 1,-9-23 0-1,12-35 0 1,12 2 0-1,-7-8 0 1,4-6 0 0,15 5 0-1,2 2 0 1,-10 4 0-1,1 1 0 1,13-5 0-1,1 7 0 1,-1 15 0 0,8-17 0-1,-11 32 0 1,-13 3 0-1,21 3 0 1,-29 44 0-1,30 9 0 1,-27-11 0 0,-4 4 0-1,2-8 0 1,1 0 0-1,3 5 0 1,2-4 0-1,13 14 0 1,-17-17 0 0,0-1 0-1,14 6 0 1,-23 6 0-1,0-36 0 1,0-2 0 0</inkml:trace>
    </iact:actionData>
  </iact:action>
  <iact:action type="add" startTime="68687">
    <iact:property name="dataType"/>
    <iact:actionData xml:id="d30">
      <inkml:trace xmlns:inkml="http://www.w3.org/2003/InkML" xml:id="stk30" contextRef="#ctx0" brushRef="#br0">20955 11166 24575 0,'38'0'0'22,"15"0"0"0,-9 0 0 1,6 0 0-1,-12 0 0 1,-8-24 0-1,8 7 0 1,-23-22 0-1,-3 13 0 1,11-12 0-1,-17 20 0 1,17-17 0-1,-23 32 0 1,0-21 0-1,0 21 0 1,0-8 0-1,0 11 0 1,-23 0 0-1,5 0 0 1,-20 0 0-1,0 0 0 1,8 0 0-1,-20 0 0 1,9 11 0-1,0 4 0 1,3 0 0-1,23 20 0 1,3-17 0-1,1 20 0 0,8-12 0 1,-33 13 0-1,31-22 0 1,-19 19 0-1,24-34 0 1,0 22 0-1,0-21 0 1,0 20 0-1,24-20 0 1,-19 33 0-1,43-19 0 1,-31 22 0-1,10-13 0 1,8 12 0-1,-17-20 0 1,8 5 0-1,-2-23 0 1,-22 0 0-1,22 0 0 1,-21 0 0-1,32 12 0 1,-29-9 0-1,18 9 0 1,-24-12 0-1,0 0 0 1</inkml:trace>
    </iact:actionData>
  </iact:action>
  <iact:action type="add" startTime="73855">
    <iact:property name="dataType"/>
    <iact:actionData xml:id="d31">
      <inkml:trace xmlns:inkml="http://www.w3.org/2003/InkML" xml:id="stk31" contextRef="#ctx0" brushRef="#br0">18203 13944 24575 0,'24'-68'0'14,"-6"23"0"1,5 2 0-1,9 13 0 1,4 1 0-1,8-16 0 1,3 2 0-1,-6 19 0 1,0 4 0-1,-1-1 0 1,-1 4 0-1,26 5 0 1,-24 36 0-1,-14 28 0 1,-13 9 0-1,-5 8 0 1,-6-6 0-1,-3 3 0 1,4-7 0-1,2 2 0 1,-4-2 0-1,-6 10 0 1,-4-2 0-1,3 6 0 1,-4-2 0-1,-16-9 0 1,0-4 0-1,15-15 0 1,-1-3 0-1,-14-1 0 1,3-5 0-1,19-5 0 1,-9-2 0-1,36-15 0 1,17-12 0-1,-3 0 0 1,3 0 0-1,30 0 0 1,-7-12 0-1,-14 9 0 1,-32-9 0-1,6 12 0 1</inkml:trace>
    </iact:actionData>
  </iact:action>
  <iact:action type="add" startTime="74932">
    <iact:property name="dataType"/>
    <iact:actionData xml:id="d32">
      <inkml:trace xmlns:inkml="http://www.w3.org/2003/InkML" xml:id="stk32" contextRef="#ctx0" brushRef="#br0">19579 13415 24575 0,'0'14'0'14,"12"-2"0"1,3-12 0-1,35 0 0 1,-30 0 0-1,15 12 0 1,-23 26 0-1,-9 6 0 1,3-1 0-1,0 2 0 1,-5-4 0-1,-2 1 0 1,-5 11 0-1,0 0 0 1,6-11 0-1,-3-2 0 1,-14 1 0-1,-1-6 0 1,12-5 0-1,-17-7 0 1,23-46 0 0,35 17 0-1,-3-18 0 1,4 20 0-1,5 8 0 1,26 20 0-1,-11 5 0 1,-23 11 0-1,-4 8 0 1,-7 5 0-1,-3 3 0 1,3 5 0-1,-3 2 0 1,-3 9 0-1,-5-3 0 1,-9-25 0-1,-4-3 0 1,-8 1 0-1,-7-8 0 1,-36-7 0-1,21-15 0 1,-3-12 0 0</inkml:trace>
    </iact:actionData>
  </iact:action>
  <iact:action type="add" startTime="76328">
    <iact:property name="dataType"/>
    <iact:actionData xml:id="d33">
      <inkml:trace xmlns:inkml="http://www.w3.org/2003/InkML" xml:id="stk33" contextRef="#ctx0" brushRef="#br0">21008 13547 24575 0,'-27'0'0'16,"-23"0"0"0,-10 0 0 1,-6 0 0-1,12-1 0 1,-1 2 0-1,-12 5 0 1,5 0 0-1,0-3 0 1,36 20 0-1,11 15 0 1,27 7 0-1,29-4 0 1,3-18 0-1,6-23 0 0,0 24 0 1,-6-18 0-1,0 10 0 1,0 3 0-1,3-4 0 1,-1-5 0-1,-6 6 0 1,-20 34 0-1,15-18 0 1,-35 42 0-1,-11-7 0 1,-1-31 0-1,-3-1 0 0,-14 30 0 1,-9-4 0-1,11-28 0 1,-23 5 0-1,18-14 0 1,-30 2 0-1,33-8 0 1,2 5 0-1,16-11 0 1,11-9 0-1,0 9 0 1</inkml:trace>
    </iact:actionData>
  </iact:action>
  <iact:action type="add" startTime="77748">
    <iact:property name="dataType"/>
    <iact:actionData xml:id="d34">
      <inkml:trace xmlns:inkml="http://www.w3.org/2003/InkML" xml:id="stk34" contextRef="#ctx0" brushRef="#br0">18733 15664 24575 0,'-39'0'0'20,"-2"0"0"0,4 0 0 1,-2 0 0-1,-32 0 0 0,25 0 0 1,1 0 0-1,-23 0 0 0,4 11 0 1,34 4 0-1,-5 35 0 0,32-6 0 1,-9 21 0-1,36 0 0 0,-7-10 0 1,33-2 0-1,-8-26 0 1,22-4 0-1,-8-20 0 0,9 9 0 1,-12-12 0-1,-12 0 0 0,9-12 0 1,-21-26 0-1,10 6 0 0,-13-30 0 1,-11 21 0-1,-4 0 0 0,-11 2 0 1,0 13 0-1,0-12 0 0,0 8 0 1,0 4 0-1,0 14 0 1,0 24 0-1,24 26 0 0,-18 6 0 1,12-6 0-1,-1 1 0 0,-14 16 0 1,21 10 0-1,-10-12 0 0,24 0 0 1,4-12 0-1,-13-14 0 0,18-16 0 1,-41 1 0-1,29-9 0 0,-32 21 0 1,9-21 0-1,-12 8 0 1</inkml:trace>
    </iact:actionData>
  </iact:action>
  <iact:action type="add" startTime="79274">
    <iact:property name="dataType"/>
    <iact:actionData xml:id="d35">
      <inkml:trace xmlns:inkml="http://www.w3.org/2003/InkML" xml:id="stk35" contextRef="#ctx0" brushRef="#br0">19659 16034 24575 0,'0'-29'0'19,"0"40"0"1,0 10 0 0,0 53 0 0,0-42 0 0,0 41 0 0,0-40 0 0,0 17 0 0,0-36 0 0,0 10 0 0,0-21 0 0,0 9 0 0,0-12 0 0,0-12 0 0,0-15 0 0,0-37 0 0,0-7 0 0,-2 31 0 0,4 1 0 0,21-26 0 0,-17 24 0 0,29-9 0 0,-20 9 0 0,11 11 0 0,13-5 0 0,-10 32 0 0,9-9 0 0,-23 24 0 0,-3 15 0 0,11 14 0 0,-17 0 0-1,18 9 0 1,-13-21 0 0,-8 10 0 0,9-25 0 0,-12-2 0 0,0-12 0 0,0 0 0 0,0-12 0 0,12-26 0 0,-9 6 0 0,9-18 0 0,-1 23 0 0,-8-11 0 0,32 20 0 0,-17-5 0 0,32 11 0 0,3 21 0 0,-9 6 0 0,6 26 0 0,-12 0 0 0,-20 21 0 0,17-30 0 0,-20 30 0 0,0-33 0 0,20 9 0 0,-29-23 0 0,17 9 0 0,-23-21 0 0,0 8 0 0</inkml:trace>
    </iact:actionData>
  </iact:action>
  <iact:action type="add" startTime="81020">
    <iact:property name="dataType"/>
    <iact:actionData xml:id="d36">
      <inkml:trace xmlns:inkml="http://www.w3.org/2003/InkML" xml:id="stk36" contextRef="#ctx0" brushRef="#br0">21405 15346 24575 0,'-65'0'0'17,"26"0"0"0,-1 0 0 0,-31 0 0 0,26 0 0 0,2 0 0 0,-1 0 0 1,-6 24 0-1,23-7 0 0,13 22 0 0,2-13 0 0,12-11 0 0,0 20 0 1,0-17 0-1,0 20 0 0,12-12 0 0,14 13 0 0,15-10 0 0,1-3 0 0,-4-2 0 1,12 2 0-1,-18-8 0 0,5 1 0 0,0-3 0 0,-5-13 0 0,18 9 0 1,-24-12 0-1,13 0 0 0,-22 0 0 0,18 0 0 0,-20 0 0 0,0 0 0 0,8 0 0 1,-20 0 0-1,9-12 0 0,-12-14 0 0,0-4 0 0,0-8 0 0,0 0 0 1,0 9 0-1,0-21 0 0,0 32 0 0,0-29 0 0,0 29 0 0,0-8 0 0,0 2 0 1,0 21 0-1,0-20 0 0,-12 20 0 0,9-9 0 0,-8-11 0 0,-1 17 0 1,9-18 0-1,-9 12 0 0,0 9 0 0,9-8 0 0,-32 11 0 0,29 0 0 0,-17 0 0 1,11 0 0-1,-3 0 0 0,-11 0 0 0,11 0 0 0,3 0 0 0,12 0 0 1</inkml:trace>
    </iact:actionData>
  </iact:action>
  <iact:action type="add" startTime="89960">
    <iact:property name="dataType"/>
    <iact:actionData xml:id="d37">
      <inkml:trace xmlns:inkml="http://www.w3.org/2003/InkML" xml:id="stk37" contextRef="#ctx0" brushRef="#br0">26723 9711 24575 0,'-15'0'0'12,"15"-12"0"1,15-26 0 0,14 16 0 0,4-1 0-1,-11-9 0 1,3 0 0 0,23 8 0 0,4 7 0-1,-17 1 0 1,0 5 0 0,5 8 0 0,0 6 0 0,0 7 0-1,-4 7 0 1,8 24 0 0,-16-5 0 0,-6 4 0-1,-12 0 0 1,-5 3 0 0,2 14 0 0,-2 3 0-1,-4-5 0 1,-2-1 0 0,-4-1 0 0,-2 0 0 0,-4-1 0-1,-5-1 0 1,-9 2 0 0,-3-1 0 0,6-8 0-1,0-2 0 1,2-7 0 0,2-6 0 0,6-5 0-1,36-24 0 1,29 0 0 0,-13 0 0 0,2 0 0 0,-1 0 0-1,0 0 0 1,5 0 0 0,-3 0 0 0,1 0 0-1,17 0 0 1,-31 0 0 0,-4 0 0 0,-14 0 0 0</inkml:trace>
    </iact:actionData>
  </iact:action>
  <iact:action type="add" startTime="91177">
    <iact:property name="dataType"/>
    <iact:actionData xml:id="d38">
      <inkml:trace xmlns:inkml="http://www.w3.org/2003/InkML" xml:id="stk38" contextRef="#ctx0" brushRef="#br0">28469 9446 24575 0,'-47'32'0'16,"0"1"0"1,7-6 0 0,1 1 0 0,-2 8 0 0,5 5 0 0,12 5 0-1,4-1 0 1,-18 17 0 0,29-18 0 0,6-3 0 0,3-12 0 0,12 10 0-1,14-13 0 1,4 12 0 0,8 4 0 0,-13-10 0 0,0 0 0 0,7 12 0-1,-1-18 0 1,0-2 0 0,10 14 0 0,0-20 0 0,-2 6 0 0,-1-24 0-1,-9 0 0 1,9 0 0 0,-23-24 0 0,9-5 0 0,-21-24 0 0,8 12 0-1,-11 14 0 1,0-8 0 0,0 6 0 0,-23-24 0 0,-18 11 0 0,-3 16 0-1,-6 14 0 1,11 12 0 0,10 0 0 0,-9 0 0 0,11 12 0 0,-11 3 0-1,9 11 0 1,-9 12 0 0,11-20 0 0,12 6 0 0,4-24 0 0</inkml:trace>
    </iact:actionData>
  </iact:action>
  <iact:action type="add" startTime="92513">
    <iact:property name="dataType"/>
    <iact:actionData xml:id="d39">
      <inkml:trace xmlns:inkml="http://www.w3.org/2003/InkML" xml:id="stk39" contextRef="#ctx0" brushRef="#br0">29501 9420 24575 0,'0'38'0'16,"0"26"0"0,0-24 0 1,0 3 0-1,0 8 0 1,0 4 0-1,0 4 0 1,0-1 0-1,0-15 0 1,0-1 0-1,0 10 0 0,0-4 0 1,0 8 0-1,0 9 0 1,0-12 0-1,0 11 0 1,0-19 0-1,0-7 0 1,0-26 0-1,12-12 0 1,-9 0 0-1,44-12 0 0,-27 9 0 1,54-9 0-1,-42 12 0 1,42 0 0-1,-42-12 0 1,30 9 0-1,-9-8 0 1,-21 11 0-1,3 0 0 1</inkml:trace>
    </iact:actionData>
  </iact:action>
  <iact:action type="add" startTime="93729">
    <iact:property name="dataType"/>
    <iact:actionData xml:id="d40">
      <inkml:trace xmlns:inkml="http://www.w3.org/2003/InkML" xml:id="stk40" contextRef="#ctx0" brushRef="#br0">29739 10134 24575 0,'0'38'0'15,"0"0"0"1,0 33 0 0,0-15 0 0,0 3 0 0,0-11 0-1,0 1 0 1,0 4 0 0,0-1 0 0,0-9 0 0,0-6 0-1,0-8 0 1,0-8 0 0,0-33 0 0,0 12 0 0</inkml:trace>
    </iact:actionData>
  </iact:action>
  <iact:action type="add" startTime="94864">
    <iact:property name="dataType"/>
    <iact:actionData xml:id="d41">
      <inkml:trace xmlns:inkml="http://www.w3.org/2003/InkML" xml:id="stk41" contextRef="#ctx0" brushRef="#br0">27252 11298 24575 0,'-50'0'0'17,"-18"0"0"1,28 0 0-1,-2 0 0 1,-9 0 0-1,-1 0 0 1,10 0 0-1,2 0 0 1,-1 0 0-1,3 0 0 1,-15 0 0 0,3 0 0-1,32 0 0 1,-17 12 0-1,32 14 0 1,-9 15 0-1,0 12 0 1,9 12 0-1,-8-21 0 1,9 0 0-1,4-3 0 1,-2-17 0 0,11 23 0-1,28-35 0 1,5-9 0-1,-6 2 0 1,0 1 0-1,6 6 0 1,18-9 0-1,-21-3 0 1,12-3 0-1,-12-20 0 1,-14-16 0 0,8 7 0-1,-17-30 0 1,8 21 0-1,-14 12 0 1,0-7 0-1,-10 22 0 1,10-1 0-1,-12-20 0 1,0 17 0-1,0-8 0 1,0 14 0 0,0 12 0-1,0 0 0 1,24 0 0-1,-18 12 0 1,29 26 0-1,-32 18 0 1,20 0 0-1,-8-6 0 1,23-24 0-1,-8 12 0 1,8-8 0 0,-12-4 0-1,-11-2 0 1,20-10 0-1,-17 1 0 1,8-3 0-1,-14-12 0 1,-12 23 0-1,0-17 0 1,0 18 0 0</inkml:trace>
    </iact:actionData>
  </iact:action>
  <iact:action type="add" startTime="96631">
    <iact:property name="dataType"/>
    <iact:actionData xml:id="d42">
      <inkml:trace xmlns:inkml="http://www.w3.org/2003/InkML" xml:id="stk42" contextRef="#ctx0" brushRef="#br0">28337 11457 24575 0,'0'39'0'15,"0"1"0"1,0 28 0-1,0 2 0 1,0-18 0 0,0 2 0-1,0 6 0 1,0 6 0 0,0-4 0-1,0 1 0 1,0 1 0 0,0 2 0-1,0 5 0 1,0-5 0 0,-1-4 0-1,2-4 0 1,5 10 0 0,0-9 0-1,-3-21 0 1,8-38 0 0,-22-38 0-1,8-22 0 1,3-7 0 0,-6 19 0-1,0-1 0 1,4-3 0 0,2-4 0-1,2 2 0 1,3-6 0 0,2 3 0-1,0 6 0 1,0 2 0 0,1 2 0-1,-1 3 0 1,5-18 0 0,-12 21 0-1,0-24 0 1,0 9 0-1,0 18 0 1,0 0 0 0,0-18 0-1,12-9 0 1,-10 24 0 0,10 15 0-1,12 14 0 1,-18 12 0 0,29-12 0-1,-20 9 0 1,23-8 0 0,-9 11 0-1,9 11 0 1,-11 4 0 0,11 23 0-1,-20-8 0 1,5 8 0 0,-23 12 0-1,0-18 0 1,12 42 0 0,-9-42 0-1,9 18 0 1,-24 12 0 0,-26-27 0-1,17 8 0 1,-2-1 0 0,-42-9 0-1,12 17 0 1,0-36 0 0,24 21 0-1,-7-29 0 1,34 18 0 0,-10-24 0-1,12 0 0 1,0 0 0 0</inkml:trace>
    </iact:actionData>
  </iact:action>
  <iact:action type="add" startTime="98415">
    <iact:property name="dataType"/>
    <iact:actionData xml:id="d43">
      <inkml:trace xmlns:inkml="http://www.w3.org/2003/InkML" xml:id="stk43" contextRef="#ctx0" brushRef="#br0">29395 11377 24575 0,'41'0'0'19,"9"0"0"0,3 0 0 1,-9 0 0-1,6 0 0 0,-11 0 0 1,2 0 0-1,23 0 0 1,-20-11 0-1,30-4 0 0,-53 0 0 1,26-8 0-1,-44-4 0 1,20 10 0-1,-20-19 0 0,9 22 0 1,-12-1 0-1,0 3 0 1,0 0 0-1,0 10 0 0,-12-34 0 1,-26 19 0-1,-6-10 0 1,-9 15 0-1,3 12 0 0,20 0 0 1,-31 0 0-1,17 0 0 1,5 0 0-1,1 0 0 0,-6 0 0 1,-18 0 0-1,45 0 0 1,-30 0 0-1,29 0 0 0,-8 12 0 1,2-9 0-1,21 32 0 1,-32-17 0-1,29 20 0 0,-18-11 0 1,24 23 0-1,0-18 0 1,0 6 0-1,24-14 0 0,-18 2 0 1,41 4 0-1,-18 8 0 1,12 0 0-1,-2-9 0 0,-13 10 0 1,24-13 0-1,-18 12 0 1,18-8 0-1,-11 8 0 0,-10-12 0 1,9-11 0-1,0 20 0 1,-8-29 0-1,8 18 0 0,-12-24 0 1,-11 0 0-1,20 0 0 1,-29 0 0-1,30 0 0 0,-33 0 0 1,20 0 0-1,-20 0 0 1,21 0 0-1,-22-24 0 0,10 18 0 1,-12-17 0-1,0 23 0 1</inkml:trace>
    </iact:actionData>
  </iact:action>
  <iact:action type="add" startTime="104473">
    <iact:property name="dataType"/>
    <iact:actionData xml:id="d44">
      <inkml:trace xmlns:inkml="http://www.w3.org/2003/InkML" xml:id="stk44" contextRef="#ctx0" brushRef="#br0">26696 13970 24575 0,'0'-26'0'14,"0"-24"0"1,12 18 0 0,3-18 0 0,11 11 0 0,-11 10 0 0,20 3 0 0,-17 14 0 0,32 12 0 0,-9 12 0 0,0 26 0 0,-2 6 0 0,-24-3 0 0,-4 6 0 0,-2-1 0 0,-3 2 0 0,-2 6 0 0,-8 1 0 0,-16-2 0 0,-10 0 0 0,1-10 0 0,-3 2 0 0,-1-7 0 0,-6-5 0 0,1-1 0 0,-3 19 0 0,9-5 0 0,20-29 0 0,12 7 0 0,47-24 0 0,0 0 0 0,8 0 0 0,5 0 0 0,-11 0 0 0,-1 0 0 0,0 0 0 0,-2 0 0 0,18 0 0 0,-37 0 0 0,-15 0 0 0,-12 0 0 0</inkml:trace>
    </iact:actionData>
  </iact:action>
  <iact:action type="add" startTime="105590">
    <iact:property name="dataType"/>
    <iact:actionData xml:id="d45">
      <inkml:trace xmlns:inkml="http://www.w3.org/2003/InkML" xml:id="stk45" contextRef="#ctx0" brushRef="#br0">27993 13865 24575 0,'-38'0'0'16,"-3"35"0"1,8-15 0-1,1 4 0 1,8 7 0 0,4 5 0-1,-2 9 0 1,6-1 0 0,4 14 0-1,11-13 0 1,2-1 0-1,-1 0 0 1,0 6 0 0,12-12 0-1,14-9 0 1,15 33 0 0,24-30 0-1,-9 18 0 1,-18-41 0-1,0-3 0 1,18 18 0 0,9-21 0-1,-12 8 0 1,-24-11 0 0,6-11 0-1,-32-16 0 1,9-26 0 0,-12-14 0-1,0-1 0 1,1 28 0-1,-2 4 0 1,-11 3 0 0,9-14 0-1,-20 44 0 1,8-9 0 0,-23 24 0-1,-3-9 0 1,0 32 0-1,-21-29 0 1,29 30 0 0,-28-33 0-1,43 8 0 1,-5-11 0 0,23 0 0-1,0 0 0 1,0 0 0 0</inkml:trace>
    </iact:actionData>
  </iact:action>
  <iact:action type="add" startTime="106887">
    <iact:property name="dataType"/>
    <iact:actionData xml:id="d46">
      <inkml:trace xmlns:inkml="http://www.w3.org/2003/InkML" xml:id="stk46" contextRef="#ctx0" brushRef="#br0">29210 13812 24575 0,'-68'11'0'16,"24"-6"0"1,0 5 0-1,8 14 0 1,2 2 0-1,-7-11 0 1,2 2 0 0,4 19 0-1,6 2 0 1,-1-6 0-1,7 18 0 1,46-12 0-1,-5-20 0 1,20 1 0 0,9-3 0-1,-5-9 0 1,1 1 0-1,12 16 0 1,-1 2 0 0,-5-13 0-1,-7 6 0 1,-5 25 0-1,-21 9 0 1,-39-2 0-1,-22 3 0 1,10-3 0 0,26-4 0-1,-2-3 0 1,-32-1 0-1,-1 1 0 1,1-1 0 0</inkml:trace>
    </iact:actionData>
  </iact:action>
  <iact:action type="add" startTime="108312">
    <iact:property name="dataType"/>
    <iact:actionData xml:id="d47">
      <inkml:trace xmlns:inkml="http://www.w3.org/2003/InkML" xml:id="stk47" contextRef="#ctx0" brushRef="#br0">27014 15531 24575 0,'-26'0'0'21,"-36"0"0"1,26 0 0 0,-37 0 0-1,44 0 0 1,-21 0 0 0,32 0 0 0,-6 0 0-1,24 12 0 1,-23 3 0 0,17 11 0 0,-29 24 0-1,32-17 0 1,-9 28 0 0,12-19 0 0,0-13 0-1,0 30 0 1,0-50 0 0,12 26 0-1,14-35 0 1,4 0 0 0,8 12 0 0,12-10 0-1,-18 10 0 1,30-12 0 0,-21 0 0 0,0-12 0-1,-2-14 0 1,-13 8 0 0,12-17 0 0,-20 20 0-1,5-11 0 1,-23-24 0 0,0 18 0-1,0-30 0 1,0 44 0 0,-23-5 0 0,17 23 0-1,-29-12 0 1,32 9 0 0,-9-9 0 0,12 12 0-1,12 0 0 1,-9 0 0 0,8 0 0 0,-11 0 0-1,36 59 0 1,-27-21 0 0,12 6 0-1,5 1 0 1,0-4 0 0,3 9 0 0,10-21 0-1,-13-3 0 1,12-2 0 0,-8-21 0 0,8 20 0-1,-12-20 0 1,-11 9 0 0,-3-12 0 0</inkml:trace>
    </iact:actionData>
  </iact:action>
  <iact:action type="add" startTime="110157">
    <iact:property name="dataType"/>
    <iact:actionData xml:id="d48">
      <inkml:trace xmlns:inkml="http://www.w3.org/2003/InkML" xml:id="stk48" contextRef="#ctx0" brushRef="#br0">28099 15558 24575 0,'0'26'0'18,"0"13"0"1,0-10 0 0,0 33 0 0,0-30 0 0,0 18 0 0,0 0 0 0,0-18 0 0,0 14 0 0,0 5 0 0,0 23 0 0,0-33 0 0,0 0 0 0,0 21 0 0,0-59 0 0,0-6 0 0,-12-47 0 0,9-18 0 0,-9-2 0 0,11 25 0 0,2 1 0 0,-1-11 0 0,0 2 0 0,0-9 0 0,0 6 0 0,0 0 0 0,0 6 0 0,0 24 0 0,0-12 0 0,0 8 0 0,0-20 0 0,0 9 0 0,12 0 0 0,-9 3 0 0,9 23 0 0,-12 3 0 0,12 0 0 0,-10 10 0 0,22-10 0 0,2 12 0 0,4 0 0 0,-4 0 0 0,-2 0 0 0,-21 12 0 0,20 2 0 0,-20 13 0 0,32 11 0 0,-29 3 0 0,30 0 0 0,-33 9 0 0,8-20 0 0,-11 20 0 0,0-9 0 0,0-12 0 0,0 6 0 0,-11-32 0 0,-16 21 0 0,9-21 0 0,-17 32 0 0,32-17 0 0,-8 8 0 0,-1-2 0 0,-3-10 0 0,-23 1 0 0,8-3 0 0,4-12 0 0,14 0 0 0,12 0 0 0</inkml:trace>
    </iact:actionData>
  </iact:action>
  <iact:action type="add" startTime="112024">
    <iact:property name="dataType"/>
    <iact:actionData xml:id="d49">
      <inkml:trace xmlns:inkml="http://www.w3.org/2003/InkML" xml:id="stk49" contextRef="#ctx0" brushRef="#br0">29157 15399 24575 0,'-38'0'0'15,"-15"0"0"1,-6 0 0 0,13 0 0 0,-2 0 0 0,-17 0 0 0,1 0 0 0,23-1 0 0,5 2 0 0,-5 11 0 0,15 3 0 0,14 35 0 0,12-6 0 0,-3-6 0 0,6 0 0 0,32 6 0 0,-26-7 0 0,3 0 0 0,17-14 0 0,4-2 0 0,8 32 0 0,0-3 0 0,-3-33 0 0,0 7 0 0,3-24 0 0,1 0 0-1,19-24 0 1,-28 18 0 0,17-29 0 0,-12 32 0 0,-9-20 0 0,-2 8 0 0,-4-23 0 0,-20 8 0 0,21-8 0 0,-21 0 0 0,8 20 0 0,-11-17 0 0,0 20 0 0,0-11 0 0,0 11 0 0,0-20 0 0,0 29 0 0,-11-29 0 0,-4 32 0 0,-12-21 0 0,-11 10 0 0,21-1 0 0,-19-20 0 0,33 29 0 0,-8-18 0 0</inkml:trace>
    </iact:actionData>
  </iact:action>
  <iact:action type="add" startTime="113859">
    <iact:property name="dataType"/>
    <iact:actionData xml:id="d50">
      <inkml:trace xmlns:inkml="http://www.w3.org/2003/InkML" xml:id="stk50" contextRef="#ctx0" brushRef="#br0">26247 12595 24575 0,'0'-15'0'11,"11"3"0"1,16 12 0 0,14 0 0 0,0 0 0-1,9 0 0 1,-9 0 0 0,-4 0 0 0,3 0 0 0,5 0 0-1,4 0 0 1,15 0 0 0,4 0 0 0,-13 0 0-1,3 0 0 1,0 0-145 0,-3 0 1 0,-1 0 0 0,1 0 144-1,2 0 0 1,0 0 0 0,0 0 0 0,-6 0 0-1,0 0 0 1,3 0 0 0,16 1 0 0,5 1 0 0,-3-5 0-1,-9-6 0 1,-2-5 0 0,3 2-329 0,-2 4 0-1,4 2 0 1,0-1 0 0,-4-5 329 0,7-10 0 0,-3-6 0-1,-1 2 0 1,-3 6 0 0,-1 3 0 0,4-2 0-1,-1 0 0 1,5-2 0 0,0 1 0 0,-6 4 0 0,-6 3 0-1,-3 3 0 1,2 0 0 0,2 0 0 0,4 0 0-1,-1 1 0 1,-4 3-196 0,-2 4 0 0,-3 3 0 0,0 0 196-1,5-1 0 1,1 0 0 0,1 0 0 0,1 0 0-1,1 1 0 1,3-2 0 0,-7-1 0 0,2-2 0 0,1 1 0-1,-4 0 0 1,3 2 0 0,-2 1 0 0,0-2 0-1,9-1 0 1,0-2 0 0,-6 2 0 0,-6 2 0 0,-3 2 0-1,14-1 0 1,-3 0 196 0,-23-1 0 0,-2 2-196 0,15 4 0-1,-4 1 1302 1,-7-3-1302 0,-2 9 643 0,-25 0-643-1,22-9 0 1,-31 9 0 0,19 11 0 0,-48-5 0 0,19 20 0-1,-19-23 0 1,24-15 0 0,0-39 0 0,0 3 0-1,0-7 0 1,0-20 0 0,0-6 0 0,0 13 0 0,0-3 0-1,0 0-172 1,0 0 1 0,0 1-1 0,0-1 172-1,0 1 0 1,0 1 0 0,0 1 0 0,0-11 0 0,0 2 0-1,0 5 0 1,0 3 0 0,0 15 0 0,0 1 0-1,0-3 0 1,0 0 0 0,0 4 0 0,0 1 0 0,0-7 0-1,0-2 0 1,0-10 0 0,0-2 0 0,0-11 0-1,0-2 12 1,0 20 0 0,0-2 1 0,0 1-13 0,0 0 0-1,0 1 0 1,0-1 0 0,0-3 0 0,0 1 0-1,0 1 0 1,0-14 0 0,0 3 0 0,0-2 0 0,0 3 0-1,0 17 0 1,0 2 0 0,0 0 0 0,0 4 0-1,0-2 0 1,0-29 0 0,0 5 478 0,0-3-478 0,-6 27 0-1,0 0 0 1,3-12 0 0,-2 18 0 0,-1 0 0-1,-6-6 0 1,9-6 0 0,-32 12 0 0,17 20 0 0,-8-6 0-1,2 24 0 1,9 0 0 0,1-11 0 0,-22 8 0 0,7-9 0-1,-36 0 0 1,-2-2 0 0,11-5 0 0,-3-1 0-1,3 5 0 1,0 1 0 0,-4 0 0 0,0 1 0 0,6 6 0-1,5 3 0 1,-19 4 0 0,30 0 0 0,0 0 0-1,-30 0 0 1,29 0 0 0,-1 0 0 0,-5 0 0 0,-1 0 0-1,-1 0 0 1,0 0 0 0,-7 0 0 0,2 0 0-1,10 0 0 1,1 0 0 0,-10 0 0 0,2 0 0 0,2 0 0-1,4-6 0 1,1 0 0 0,10 3 0 0,-6-9 0-1,38 12 0 1,3 0 0 0,-15 0 0 0,-21 0 0 0,-11 0 0-1,-14 0 0 1,-7 0 0 0,6 0 0 0,-4 0 0-1,0 0-328 1,0 0 0 0,1 0 0 0,-1 0 328 0,-7 0 0-1,0 0 0 1,1 0 0 0,9 0 0 0,2 0 0-1,-1 0 0 1,-5 0 0 0,-2 0 0 0,2 0-73 0,-12 0 1-1,2 0 72 1,0 0 0 0,4 0 0 0,22 0 0-1,2 0 0 1,-5 0 0 0,2 0 0 0,-9 0 0 0,14 0 0-1,-1 0 488 1,6 0 1 0,-1 0-489 0,-7 0 0-1,0 0 76 1,6 0 0 0,0 0-76 0,-10 0 0 0,2 0 0-1,-10 0 0 1,15 0 0 0,0 0 0 0,-24 0 0 0,0 0 0-1,16 0 0 1,2 0 0 0,20 0 0 0,4 0 0-1,2 0 0 1,10 0 0 0,-1 12 0 0,-20-9 0 0,29 20 0-1,-18 16 0 1,24-7 0 0,0 42 0 0,0-30 0-1,0-8 0 1,0 4 0 0,0-1 0 0,0 1 0 0,1 12 0-1,-2 2 0 1,-4 11 0 0,-2 3 0 0,1 4 0-1,-2 3-224 1,-4-19 1 0,-2 1 0 0,1 0 223 0,7-2 0-1,1-1 0 1,-1-1 0 0,-6-4 0 0,-1 0 0-1,3 0 0 1,7 23 0 0,3-3 0 0,-6-14 0 0,0-1 0-1,5 4 0 1,2 1 0 0,-1 0 0 0,0 0 0-1,0 1 0 1,0 0 0 0,0 6 0 0,0 1 0 0,0-1 0-1,0 0 0 1,0-5 0 0,0-2 335 0,1-5 0-1,-2-2-335 1,-5-6 0 0,0-1 0 0,5 2 0 0,-1-2 0-1,-10 25 0 1,11-15 0 0,2 2 0 0,-1-15 0-1,0 1 0 1,6 15 0 0,0 2 0 0,-5-6 0 0,1-2 0-1,10 18 0 1,-11-25 0 0,-2-5 0 0,1-7 0-1,12 5 0 1,-9-15 0 0,8-8 0 0,-11 23 0 0,0-20 0-1,0 17 0 1,0-32 0 0,0 9 0 0,0-12 0 0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285F-A593-D0AB-C794-A7998FB7C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40EC8-AD2E-E7FB-3095-98DF3C44D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22D68-53CB-8437-D736-ED1E804C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780E1-F6FD-596C-A2AC-C0D0EA338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2C069-8A7F-324A-9B96-AC42E113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B0D0-B126-ED8A-9AD5-5350F056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36052-92C1-F23F-B3B6-0D323F18A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1E53-FA88-3547-30E0-6BE82B7F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BB6B0-F6BF-B33E-75D5-C16A30C6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A7BD-B203-905A-DB58-C19EC7CB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1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106D23-D78C-9D90-B32B-EC8687000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AE7A3-74EF-D50D-0A7C-15331DCEB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C3585-C21C-F0E0-8CC7-D23A6503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9CCB3-0E47-ECD6-DB0D-0385B2CF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9AA0E-7008-99F7-951B-CCAAFB97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859D-B911-757A-6D85-B7AC9725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92B55-5AF4-B1B4-A89F-E7906748A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FADA3-B0B1-9C48-A0DE-E5ED91E7E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A7A43-2D03-7EA6-0946-5A8B71AB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3B728-80E9-72B0-BD6C-6F288438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07BC5-D2D1-7C29-027A-398B394D1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D3DFB-6BF2-0FEF-DDFA-040631818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2212B-59BC-818C-DD97-EC143FE3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947BE-2F8D-08C4-2F08-894060B2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7B539-61A6-2CAA-D66F-9D7F7F20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3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42B15-E8E3-511A-4C44-03BBC2F3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B713C-9BFA-4C27-7142-70AB08142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352EF-E83A-AF4B-6CD8-D390FAE03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E360A-812C-83FF-55A9-E78EB9C0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5D6A2-447C-E4A5-CABF-39EC9619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E25D5-D040-ADD2-AFE9-48760CC31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D2973-296D-F43A-D044-86DC454E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94650-EDFE-5369-D1EA-D155E1C54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6554C-C937-83D0-A02B-ED8F5DC9E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B5FA77-CE12-F01B-A6F7-E2CDBB615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65840-1E48-EECE-CCDE-A33A0FE68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F98CA-5C00-660A-420D-19FD2945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7FF56-9F76-DCEA-A6EA-57B1F7C76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F4886D-5779-A163-BF45-E287DE558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8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65326-EEC9-8E4E-FB60-FE5BB629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7AFD8-7129-8C37-DC65-10C11B4C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85C9D-C9E4-3D4F-840E-09332C4E0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A5841-C098-A19D-85AA-F83CB2134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716F9-29B4-7F40-4E06-523C7FD2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B246B-7B82-D3C0-59EA-66597048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61550-AD75-9E0C-D87A-728CF942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D953-E2E5-3B71-838A-BD4FBF06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5D422-49D9-A92B-65B5-6E88D0CBF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5696D-7AC0-DCA8-8030-6D9C21773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9203C-21A8-04E1-529C-C9A6EF53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F1473-0597-EFAB-0263-841073403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86B52-3C81-4832-5670-DD8AB657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0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CEFF-4E68-D6D7-5105-94E2F6C9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0C2572-3D42-F45C-5915-39B9CC16F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DE975-80CE-EEDF-A077-85043A4F3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B7926-1F9C-D134-984B-7465CE646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5E0CD-D2F1-A493-5105-2707D120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06C5A-5622-1AF0-95B8-CDFB5F04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1B781-C198-75C7-BE40-FA7C9A23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D61BC-D41D-94A8-C61C-A240B027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8625E-AD83-83E0-1DFD-ABB17BE15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17973-AA1F-114A-F90B-A1E33EC6D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A2753-429F-CDB8-A401-84C797235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7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11/relationships/inkAction" Target="../ink/inkAction2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16.png"/><Relationship Id="rId42" Type="http://schemas.openxmlformats.org/officeDocument/2006/relationships/customXml" Target="../ink/ink20.xml"/><Relationship Id="rId47" Type="http://schemas.openxmlformats.org/officeDocument/2006/relationships/image" Target="../media/image29.png"/><Relationship Id="rId63" Type="http://schemas.openxmlformats.org/officeDocument/2006/relationships/image" Target="../media/image37.png"/><Relationship Id="rId68" Type="http://schemas.openxmlformats.org/officeDocument/2006/relationships/customXml" Target="../ink/ink33.xml"/><Relationship Id="rId84" Type="http://schemas.openxmlformats.org/officeDocument/2006/relationships/customXml" Target="../ink/ink41.xml"/><Relationship Id="rId89" Type="http://schemas.openxmlformats.org/officeDocument/2006/relationships/image" Target="../media/image50.png"/><Relationship Id="rId112" Type="http://schemas.openxmlformats.org/officeDocument/2006/relationships/image" Target="../media/image61.png"/><Relationship Id="rId16" Type="http://schemas.openxmlformats.org/officeDocument/2006/relationships/customXml" Target="../ink/ink7.xml"/><Relationship Id="rId107" Type="http://schemas.openxmlformats.org/officeDocument/2006/relationships/image" Target="../media/image59.png"/><Relationship Id="rId11" Type="http://schemas.openxmlformats.org/officeDocument/2006/relationships/image" Target="../media/image11.png"/><Relationship Id="rId32" Type="http://schemas.openxmlformats.org/officeDocument/2006/relationships/customXml" Target="../ink/ink15.xml"/><Relationship Id="rId37" Type="http://schemas.openxmlformats.org/officeDocument/2006/relationships/image" Target="../media/image24.png"/><Relationship Id="rId53" Type="http://schemas.openxmlformats.org/officeDocument/2006/relationships/image" Target="../media/image32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45.png"/><Relationship Id="rId102" Type="http://schemas.openxmlformats.org/officeDocument/2006/relationships/customXml" Target="../ink/ink50.xml"/><Relationship Id="rId5" Type="http://schemas.openxmlformats.org/officeDocument/2006/relationships/image" Target="../media/image810.png"/><Relationship Id="rId90" Type="http://schemas.openxmlformats.org/officeDocument/2006/relationships/customXml" Target="../ink/ink44.xml"/><Relationship Id="rId95" Type="http://schemas.openxmlformats.org/officeDocument/2006/relationships/image" Target="../media/image53.png"/><Relationship Id="rId22" Type="http://schemas.openxmlformats.org/officeDocument/2006/relationships/customXml" Target="../ink/ink10.xml"/><Relationship Id="rId27" Type="http://schemas.openxmlformats.org/officeDocument/2006/relationships/image" Target="../media/image19.png"/><Relationship Id="rId43" Type="http://schemas.openxmlformats.org/officeDocument/2006/relationships/image" Target="../media/image27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40.png"/><Relationship Id="rId113" Type="http://schemas.openxmlformats.org/officeDocument/2006/relationships/customXml" Target="../ink/ink56.xml"/><Relationship Id="rId80" Type="http://schemas.openxmlformats.org/officeDocument/2006/relationships/customXml" Target="../ink/ink39.xml"/><Relationship Id="rId85" Type="http://schemas.openxmlformats.org/officeDocument/2006/relationships/image" Target="../media/image48.png"/><Relationship Id="rId12" Type="http://schemas.openxmlformats.org/officeDocument/2006/relationships/customXml" Target="../ink/ink5.xml"/><Relationship Id="rId17" Type="http://schemas.openxmlformats.org/officeDocument/2006/relationships/image" Target="../media/image14.png"/><Relationship Id="rId33" Type="http://schemas.openxmlformats.org/officeDocument/2006/relationships/image" Target="../media/image22.png"/><Relationship Id="rId38" Type="http://schemas.openxmlformats.org/officeDocument/2006/relationships/customXml" Target="../ink/ink18.xml"/><Relationship Id="rId59" Type="http://schemas.openxmlformats.org/officeDocument/2006/relationships/image" Target="../media/image35.png"/><Relationship Id="rId103" Type="http://schemas.openxmlformats.org/officeDocument/2006/relationships/image" Target="../media/image57.png"/><Relationship Id="rId108" Type="http://schemas.openxmlformats.org/officeDocument/2006/relationships/customXml" Target="../ink/ink53.xml"/><Relationship Id="rId54" Type="http://schemas.openxmlformats.org/officeDocument/2006/relationships/customXml" Target="../ink/ink26.xml"/><Relationship Id="rId70" Type="http://schemas.openxmlformats.org/officeDocument/2006/relationships/customXml" Target="../ink/ink34.xml"/><Relationship Id="rId75" Type="http://schemas.openxmlformats.org/officeDocument/2006/relationships/image" Target="../media/image43.png"/><Relationship Id="rId91" Type="http://schemas.openxmlformats.org/officeDocument/2006/relationships/image" Target="../media/image51.png"/><Relationship Id="rId96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30.png"/><Relationship Id="rId57" Type="http://schemas.openxmlformats.org/officeDocument/2006/relationships/image" Target="../media/image34.png"/><Relationship Id="rId106" Type="http://schemas.openxmlformats.org/officeDocument/2006/relationships/customXml" Target="../ink/ink52.xml"/><Relationship Id="rId114" Type="http://schemas.openxmlformats.org/officeDocument/2006/relationships/image" Target="../media/image62.png"/><Relationship Id="rId10" Type="http://schemas.openxmlformats.org/officeDocument/2006/relationships/customXml" Target="../ink/ink4.xml"/><Relationship Id="rId31" Type="http://schemas.openxmlformats.org/officeDocument/2006/relationships/image" Target="../media/image21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8.png"/><Relationship Id="rId73" Type="http://schemas.openxmlformats.org/officeDocument/2006/relationships/image" Target="../media/image42.png"/><Relationship Id="rId78" Type="http://schemas.openxmlformats.org/officeDocument/2006/relationships/customXml" Target="../ink/ink38.xml"/><Relationship Id="rId81" Type="http://schemas.openxmlformats.org/officeDocument/2006/relationships/image" Target="../media/image46.png"/><Relationship Id="rId86" Type="http://schemas.openxmlformats.org/officeDocument/2006/relationships/customXml" Target="../ink/ink42.xml"/><Relationship Id="rId94" Type="http://schemas.openxmlformats.org/officeDocument/2006/relationships/customXml" Target="../ink/ink46.xml"/><Relationship Id="rId99" Type="http://schemas.openxmlformats.org/officeDocument/2006/relationships/image" Target="../media/image55.png"/><Relationship Id="rId101" Type="http://schemas.openxmlformats.org/officeDocument/2006/relationships/image" Target="../media/image56.png"/><Relationship Id="rId4" Type="http://schemas.openxmlformats.org/officeDocument/2006/relationships/customXml" Target="../ink/ink1.xml"/><Relationship Id="rId9" Type="http://schemas.openxmlformats.org/officeDocument/2006/relationships/image" Target="../media/image1010.png"/><Relationship Id="rId13" Type="http://schemas.openxmlformats.org/officeDocument/2006/relationships/image" Target="../media/image12.png"/><Relationship Id="rId18" Type="http://schemas.openxmlformats.org/officeDocument/2006/relationships/customXml" Target="../ink/ink8.xml"/><Relationship Id="rId39" Type="http://schemas.openxmlformats.org/officeDocument/2006/relationships/image" Target="../media/image25.png"/><Relationship Id="rId109" Type="http://schemas.openxmlformats.org/officeDocument/2006/relationships/image" Target="../media/image60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33.png"/><Relationship Id="rId76" Type="http://schemas.openxmlformats.org/officeDocument/2006/relationships/customXml" Target="../ink/ink37.xml"/><Relationship Id="rId97" Type="http://schemas.openxmlformats.org/officeDocument/2006/relationships/image" Target="../media/image54.png"/><Relationship Id="rId104" Type="http://schemas.openxmlformats.org/officeDocument/2006/relationships/customXml" Target="../ink/ink51.xml"/><Relationship Id="rId7" Type="http://schemas.openxmlformats.org/officeDocument/2006/relationships/image" Target="../media/image910.png"/><Relationship Id="rId71" Type="http://schemas.openxmlformats.org/officeDocument/2006/relationships/image" Target="../media/image41.png"/><Relationship Id="rId92" Type="http://schemas.openxmlformats.org/officeDocument/2006/relationships/customXml" Target="../ink/ink45.xml"/><Relationship Id="rId2" Type="http://schemas.openxmlformats.org/officeDocument/2006/relationships/image" Target="../media/image2.emf"/><Relationship Id="rId29" Type="http://schemas.openxmlformats.org/officeDocument/2006/relationships/image" Target="../media/image20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8.png"/><Relationship Id="rId66" Type="http://schemas.openxmlformats.org/officeDocument/2006/relationships/customXml" Target="../ink/ink32.xml"/><Relationship Id="rId87" Type="http://schemas.openxmlformats.org/officeDocument/2006/relationships/image" Target="../media/image49.png"/><Relationship Id="rId110" Type="http://schemas.openxmlformats.org/officeDocument/2006/relationships/customXml" Target="../ink/ink54.xml"/><Relationship Id="rId115" Type="http://schemas.openxmlformats.org/officeDocument/2006/relationships/customXml" Target="../ink/ink57.xml"/><Relationship Id="rId61" Type="http://schemas.openxmlformats.org/officeDocument/2006/relationships/image" Target="../media/image36.png"/><Relationship Id="rId82" Type="http://schemas.openxmlformats.org/officeDocument/2006/relationships/customXml" Target="../ink/ink40.xml"/><Relationship Id="rId19" Type="http://schemas.openxmlformats.org/officeDocument/2006/relationships/image" Target="../media/image15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23.png"/><Relationship Id="rId56" Type="http://schemas.openxmlformats.org/officeDocument/2006/relationships/customXml" Target="../ink/ink27.xml"/><Relationship Id="rId77" Type="http://schemas.openxmlformats.org/officeDocument/2006/relationships/image" Target="../media/image44.png"/><Relationship Id="rId100" Type="http://schemas.openxmlformats.org/officeDocument/2006/relationships/customXml" Target="../ink/ink49.xml"/><Relationship Id="rId105" Type="http://schemas.openxmlformats.org/officeDocument/2006/relationships/image" Target="../media/image58.png"/><Relationship Id="rId8" Type="http://schemas.openxmlformats.org/officeDocument/2006/relationships/customXml" Target="../ink/ink3.xml"/><Relationship Id="rId51" Type="http://schemas.openxmlformats.org/officeDocument/2006/relationships/image" Target="../media/image31.png"/><Relationship Id="rId72" Type="http://schemas.openxmlformats.org/officeDocument/2006/relationships/customXml" Target="../ink/ink35.xml"/><Relationship Id="rId93" Type="http://schemas.openxmlformats.org/officeDocument/2006/relationships/image" Target="../media/image52.png"/><Relationship Id="rId98" Type="http://schemas.openxmlformats.org/officeDocument/2006/relationships/customXml" Target="../ink/ink48.xml"/><Relationship Id="rId3" Type="http://schemas.openxmlformats.org/officeDocument/2006/relationships/image" Target="../media/image10.png"/><Relationship Id="rId25" Type="http://schemas.openxmlformats.org/officeDocument/2006/relationships/image" Target="../media/image18.png"/><Relationship Id="rId46" Type="http://schemas.openxmlformats.org/officeDocument/2006/relationships/customXml" Target="../ink/ink22.xml"/><Relationship Id="rId67" Type="http://schemas.openxmlformats.org/officeDocument/2006/relationships/image" Target="../media/image39.png"/><Relationship Id="rId116" Type="http://schemas.openxmlformats.org/officeDocument/2006/relationships/image" Target="../media/image63.png"/><Relationship Id="rId20" Type="http://schemas.openxmlformats.org/officeDocument/2006/relationships/customXml" Target="../ink/ink9.xml"/><Relationship Id="rId41" Type="http://schemas.openxmlformats.org/officeDocument/2006/relationships/image" Target="../media/image26.png"/><Relationship Id="rId62" Type="http://schemas.openxmlformats.org/officeDocument/2006/relationships/customXml" Target="../ink/ink30.xml"/><Relationship Id="rId83" Type="http://schemas.openxmlformats.org/officeDocument/2006/relationships/image" Target="../media/image47.png"/><Relationship Id="rId88" Type="http://schemas.openxmlformats.org/officeDocument/2006/relationships/customXml" Target="../ink/ink43.xml"/><Relationship Id="rId111" Type="http://schemas.openxmlformats.org/officeDocument/2006/relationships/customXml" Target="../ink/ink55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.png"/><Relationship Id="rId21" Type="http://schemas.openxmlformats.org/officeDocument/2006/relationships/image" Target="../media/image73.png"/><Relationship Id="rId42" Type="http://schemas.openxmlformats.org/officeDocument/2006/relationships/customXml" Target="../ink/ink77.xml"/><Relationship Id="rId63" Type="http://schemas.openxmlformats.org/officeDocument/2006/relationships/image" Target="../media/image93.png"/><Relationship Id="rId84" Type="http://schemas.openxmlformats.org/officeDocument/2006/relationships/customXml" Target="../ink/ink98.xml"/><Relationship Id="rId16" Type="http://schemas.openxmlformats.org/officeDocument/2006/relationships/customXml" Target="../ink/ink64.xml"/><Relationship Id="rId107" Type="http://schemas.openxmlformats.org/officeDocument/2006/relationships/image" Target="../media/image115.png"/><Relationship Id="rId11" Type="http://schemas.openxmlformats.org/officeDocument/2006/relationships/image" Target="../media/image68.png"/><Relationship Id="rId32" Type="http://schemas.openxmlformats.org/officeDocument/2006/relationships/customXml" Target="../ink/ink72.xml"/><Relationship Id="rId37" Type="http://schemas.openxmlformats.org/officeDocument/2006/relationships/image" Target="../media/image80.png"/><Relationship Id="rId53" Type="http://schemas.openxmlformats.org/officeDocument/2006/relationships/image" Target="../media/image88.png"/><Relationship Id="rId58" Type="http://schemas.openxmlformats.org/officeDocument/2006/relationships/customXml" Target="../ink/ink85.xml"/><Relationship Id="rId74" Type="http://schemas.openxmlformats.org/officeDocument/2006/relationships/customXml" Target="../ink/ink93.xml"/><Relationship Id="rId79" Type="http://schemas.openxmlformats.org/officeDocument/2006/relationships/image" Target="../media/image101.png"/><Relationship Id="rId102" Type="http://schemas.openxmlformats.org/officeDocument/2006/relationships/customXml" Target="../ink/ink107.xml"/><Relationship Id="rId123" Type="http://schemas.openxmlformats.org/officeDocument/2006/relationships/image" Target="../media/image122.png"/><Relationship Id="rId128" Type="http://schemas.openxmlformats.org/officeDocument/2006/relationships/customXml" Target="../ink/ink120.xml"/><Relationship Id="rId5" Type="http://schemas.openxmlformats.org/officeDocument/2006/relationships/image" Target="../media/image65.png"/><Relationship Id="rId90" Type="http://schemas.openxmlformats.org/officeDocument/2006/relationships/customXml" Target="../ink/ink101.xml"/><Relationship Id="rId95" Type="http://schemas.openxmlformats.org/officeDocument/2006/relationships/image" Target="../media/image109.png"/><Relationship Id="rId22" Type="http://schemas.openxmlformats.org/officeDocument/2006/relationships/customXml" Target="../ink/ink67.xml"/><Relationship Id="rId27" Type="http://schemas.openxmlformats.org/officeDocument/2006/relationships/image" Target="../media/image76.png"/><Relationship Id="rId43" Type="http://schemas.openxmlformats.org/officeDocument/2006/relationships/image" Target="../media/image83.png"/><Relationship Id="rId48" Type="http://schemas.openxmlformats.org/officeDocument/2006/relationships/customXml" Target="../ink/ink80.xml"/><Relationship Id="rId64" Type="http://schemas.openxmlformats.org/officeDocument/2006/relationships/customXml" Target="../ink/ink88.xml"/><Relationship Id="rId69" Type="http://schemas.openxmlformats.org/officeDocument/2006/relationships/image" Target="../media/image96.png"/><Relationship Id="rId113" Type="http://schemas.openxmlformats.org/officeDocument/2006/relationships/image" Target="../media/image118.png"/><Relationship Id="rId118" Type="http://schemas.openxmlformats.org/officeDocument/2006/relationships/customXml" Target="../ink/ink115.xml"/><Relationship Id="rId134" Type="http://schemas.openxmlformats.org/officeDocument/2006/relationships/customXml" Target="../ink/ink123.xml"/><Relationship Id="rId80" Type="http://schemas.openxmlformats.org/officeDocument/2006/relationships/customXml" Target="../ink/ink96.xml"/><Relationship Id="rId85" Type="http://schemas.openxmlformats.org/officeDocument/2006/relationships/image" Target="../media/image104.png"/><Relationship Id="rId12" Type="http://schemas.openxmlformats.org/officeDocument/2006/relationships/customXml" Target="../ink/ink62.xml"/><Relationship Id="rId17" Type="http://schemas.openxmlformats.org/officeDocument/2006/relationships/image" Target="../media/image71.png"/><Relationship Id="rId33" Type="http://schemas.openxmlformats.org/officeDocument/2006/relationships/image" Target="../media/image45.png"/><Relationship Id="rId38" Type="http://schemas.openxmlformats.org/officeDocument/2006/relationships/customXml" Target="../ink/ink75.xml"/><Relationship Id="rId59" Type="http://schemas.openxmlformats.org/officeDocument/2006/relationships/image" Target="../media/image91.png"/><Relationship Id="rId103" Type="http://schemas.openxmlformats.org/officeDocument/2006/relationships/image" Target="../media/image113.png"/><Relationship Id="rId108" Type="http://schemas.openxmlformats.org/officeDocument/2006/relationships/customXml" Target="../ink/ink110.xml"/><Relationship Id="rId124" Type="http://schemas.openxmlformats.org/officeDocument/2006/relationships/customXml" Target="../ink/ink118.xml"/><Relationship Id="rId129" Type="http://schemas.openxmlformats.org/officeDocument/2006/relationships/image" Target="../media/image125.png"/><Relationship Id="rId54" Type="http://schemas.openxmlformats.org/officeDocument/2006/relationships/customXml" Target="../ink/ink83.xml"/><Relationship Id="rId70" Type="http://schemas.openxmlformats.org/officeDocument/2006/relationships/customXml" Target="../ink/ink91.xml"/><Relationship Id="rId75" Type="http://schemas.openxmlformats.org/officeDocument/2006/relationships/image" Target="../media/image99.png"/><Relationship Id="rId91" Type="http://schemas.openxmlformats.org/officeDocument/2006/relationships/image" Target="../media/image107.png"/><Relationship Id="rId96" Type="http://schemas.openxmlformats.org/officeDocument/2006/relationships/customXml" Target="../ink/ink10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.xml"/><Relationship Id="rId23" Type="http://schemas.openxmlformats.org/officeDocument/2006/relationships/image" Target="../media/image74.png"/><Relationship Id="rId28" Type="http://schemas.openxmlformats.org/officeDocument/2006/relationships/customXml" Target="../ink/ink70.xml"/><Relationship Id="rId49" Type="http://schemas.openxmlformats.org/officeDocument/2006/relationships/image" Target="../media/image86.png"/><Relationship Id="rId114" Type="http://schemas.openxmlformats.org/officeDocument/2006/relationships/customXml" Target="../ink/ink113.xml"/><Relationship Id="rId119" Type="http://schemas.openxmlformats.org/officeDocument/2006/relationships/image" Target="../media/image121.png"/><Relationship Id="rId44" Type="http://schemas.openxmlformats.org/officeDocument/2006/relationships/customXml" Target="../ink/ink78.xml"/><Relationship Id="rId60" Type="http://schemas.openxmlformats.org/officeDocument/2006/relationships/customXml" Target="../ink/ink86.xml"/><Relationship Id="rId65" Type="http://schemas.openxmlformats.org/officeDocument/2006/relationships/image" Target="../media/image94.png"/><Relationship Id="rId81" Type="http://schemas.openxmlformats.org/officeDocument/2006/relationships/image" Target="../media/image102.png"/><Relationship Id="rId86" Type="http://schemas.openxmlformats.org/officeDocument/2006/relationships/customXml" Target="../ink/ink99.xml"/><Relationship Id="rId130" Type="http://schemas.openxmlformats.org/officeDocument/2006/relationships/customXml" Target="../ink/ink121.xml"/><Relationship Id="rId135" Type="http://schemas.openxmlformats.org/officeDocument/2006/relationships/image" Target="../media/image128.png"/><Relationship Id="rId13" Type="http://schemas.openxmlformats.org/officeDocument/2006/relationships/image" Target="../media/image69.png"/><Relationship Id="rId18" Type="http://schemas.openxmlformats.org/officeDocument/2006/relationships/customXml" Target="../ink/ink65.xml"/><Relationship Id="rId39" Type="http://schemas.openxmlformats.org/officeDocument/2006/relationships/image" Target="../media/image81.png"/><Relationship Id="rId109" Type="http://schemas.openxmlformats.org/officeDocument/2006/relationships/image" Target="../media/image116.png"/><Relationship Id="rId34" Type="http://schemas.openxmlformats.org/officeDocument/2006/relationships/customXml" Target="../ink/ink73.xml"/><Relationship Id="rId50" Type="http://schemas.openxmlformats.org/officeDocument/2006/relationships/customXml" Target="../ink/ink81.xml"/><Relationship Id="rId55" Type="http://schemas.openxmlformats.org/officeDocument/2006/relationships/image" Target="../media/image89.png"/><Relationship Id="rId76" Type="http://schemas.openxmlformats.org/officeDocument/2006/relationships/customXml" Target="../ink/ink94.xml"/><Relationship Id="rId97" Type="http://schemas.openxmlformats.org/officeDocument/2006/relationships/image" Target="../media/image110.png"/><Relationship Id="rId104" Type="http://schemas.openxmlformats.org/officeDocument/2006/relationships/customXml" Target="../ink/ink108.xml"/><Relationship Id="rId120" Type="http://schemas.openxmlformats.org/officeDocument/2006/relationships/customXml" Target="../ink/ink116.xml"/><Relationship Id="rId125" Type="http://schemas.openxmlformats.org/officeDocument/2006/relationships/image" Target="../media/image123.png"/><Relationship Id="rId7" Type="http://schemas.openxmlformats.org/officeDocument/2006/relationships/image" Target="../media/image66.png"/><Relationship Id="rId71" Type="http://schemas.openxmlformats.org/officeDocument/2006/relationships/image" Target="../media/image97.png"/><Relationship Id="rId92" Type="http://schemas.openxmlformats.org/officeDocument/2006/relationships/customXml" Target="../ink/ink102.xml"/><Relationship Id="rId2" Type="http://schemas.openxmlformats.org/officeDocument/2006/relationships/image" Target="../media/image2.emf"/><Relationship Id="rId29" Type="http://schemas.openxmlformats.org/officeDocument/2006/relationships/image" Target="../media/image77.png"/><Relationship Id="rId24" Type="http://schemas.openxmlformats.org/officeDocument/2006/relationships/customXml" Target="../ink/ink68.xml"/><Relationship Id="rId40" Type="http://schemas.openxmlformats.org/officeDocument/2006/relationships/customXml" Target="../ink/ink76.xml"/><Relationship Id="rId45" Type="http://schemas.openxmlformats.org/officeDocument/2006/relationships/image" Target="../media/image84.png"/><Relationship Id="rId66" Type="http://schemas.openxmlformats.org/officeDocument/2006/relationships/customXml" Target="../ink/ink89.xml"/><Relationship Id="rId87" Type="http://schemas.openxmlformats.org/officeDocument/2006/relationships/image" Target="../media/image105.png"/><Relationship Id="rId110" Type="http://schemas.openxmlformats.org/officeDocument/2006/relationships/customXml" Target="../ink/ink111.xml"/><Relationship Id="rId115" Type="http://schemas.openxmlformats.org/officeDocument/2006/relationships/image" Target="../media/image119.png"/><Relationship Id="rId131" Type="http://schemas.openxmlformats.org/officeDocument/2006/relationships/image" Target="../media/image126.png"/><Relationship Id="rId136" Type="http://schemas.openxmlformats.org/officeDocument/2006/relationships/customXml" Target="../ink/ink124.xml"/><Relationship Id="rId61" Type="http://schemas.openxmlformats.org/officeDocument/2006/relationships/image" Target="../media/image92.png"/><Relationship Id="rId82" Type="http://schemas.openxmlformats.org/officeDocument/2006/relationships/customXml" Target="../ink/ink97.xml"/><Relationship Id="rId19" Type="http://schemas.openxmlformats.org/officeDocument/2006/relationships/image" Target="../media/image72.png"/><Relationship Id="rId14" Type="http://schemas.openxmlformats.org/officeDocument/2006/relationships/customXml" Target="../ink/ink63.xml"/><Relationship Id="rId30" Type="http://schemas.openxmlformats.org/officeDocument/2006/relationships/customXml" Target="../ink/ink71.xml"/><Relationship Id="rId35" Type="http://schemas.openxmlformats.org/officeDocument/2006/relationships/image" Target="../media/image79.png"/><Relationship Id="rId56" Type="http://schemas.openxmlformats.org/officeDocument/2006/relationships/customXml" Target="../ink/ink84.xml"/><Relationship Id="rId77" Type="http://schemas.openxmlformats.org/officeDocument/2006/relationships/image" Target="../media/image100.png"/><Relationship Id="rId100" Type="http://schemas.openxmlformats.org/officeDocument/2006/relationships/customXml" Target="../ink/ink106.xml"/><Relationship Id="rId105" Type="http://schemas.openxmlformats.org/officeDocument/2006/relationships/image" Target="../media/image114.png"/><Relationship Id="rId126" Type="http://schemas.openxmlformats.org/officeDocument/2006/relationships/customXml" Target="../ink/ink119.xml"/><Relationship Id="rId8" Type="http://schemas.openxmlformats.org/officeDocument/2006/relationships/customXml" Target="../ink/ink60.xml"/><Relationship Id="rId51" Type="http://schemas.openxmlformats.org/officeDocument/2006/relationships/image" Target="../media/image87.png"/><Relationship Id="rId72" Type="http://schemas.openxmlformats.org/officeDocument/2006/relationships/customXml" Target="../ink/ink92.xml"/><Relationship Id="rId93" Type="http://schemas.openxmlformats.org/officeDocument/2006/relationships/image" Target="../media/image108.png"/><Relationship Id="rId98" Type="http://schemas.openxmlformats.org/officeDocument/2006/relationships/customXml" Target="../ink/ink105.xml"/><Relationship Id="rId121" Type="http://schemas.openxmlformats.org/officeDocument/2006/relationships/image" Target="../media/image52.png"/><Relationship Id="rId3" Type="http://schemas.openxmlformats.org/officeDocument/2006/relationships/image" Target="../media/image64.png"/><Relationship Id="rId25" Type="http://schemas.openxmlformats.org/officeDocument/2006/relationships/image" Target="../media/image75.png"/><Relationship Id="rId46" Type="http://schemas.openxmlformats.org/officeDocument/2006/relationships/customXml" Target="../ink/ink79.xml"/><Relationship Id="rId67" Type="http://schemas.openxmlformats.org/officeDocument/2006/relationships/image" Target="../media/image95.png"/><Relationship Id="rId116" Type="http://schemas.openxmlformats.org/officeDocument/2006/relationships/customXml" Target="../ink/ink114.xml"/><Relationship Id="rId137" Type="http://schemas.openxmlformats.org/officeDocument/2006/relationships/image" Target="../media/image129.png"/><Relationship Id="rId20" Type="http://schemas.openxmlformats.org/officeDocument/2006/relationships/customXml" Target="../ink/ink66.xml"/><Relationship Id="rId41" Type="http://schemas.openxmlformats.org/officeDocument/2006/relationships/image" Target="../media/image82.png"/><Relationship Id="rId62" Type="http://schemas.openxmlformats.org/officeDocument/2006/relationships/customXml" Target="../ink/ink87.xml"/><Relationship Id="rId83" Type="http://schemas.openxmlformats.org/officeDocument/2006/relationships/image" Target="../media/image103.png"/><Relationship Id="rId88" Type="http://schemas.openxmlformats.org/officeDocument/2006/relationships/customXml" Target="../ink/ink100.xml"/><Relationship Id="rId111" Type="http://schemas.openxmlformats.org/officeDocument/2006/relationships/image" Target="../media/image117.png"/><Relationship Id="rId132" Type="http://schemas.openxmlformats.org/officeDocument/2006/relationships/customXml" Target="../ink/ink122.xml"/><Relationship Id="rId15" Type="http://schemas.openxmlformats.org/officeDocument/2006/relationships/image" Target="../media/image70.png"/><Relationship Id="rId36" Type="http://schemas.openxmlformats.org/officeDocument/2006/relationships/customXml" Target="../ink/ink74.xml"/><Relationship Id="rId57" Type="http://schemas.openxmlformats.org/officeDocument/2006/relationships/image" Target="../media/image90.png"/><Relationship Id="rId106" Type="http://schemas.openxmlformats.org/officeDocument/2006/relationships/customXml" Target="../ink/ink109.xml"/><Relationship Id="rId127" Type="http://schemas.openxmlformats.org/officeDocument/2006/relationships/image" Target="../media/image124.png"/><Relationship Id="rId10" Type="http://schemas.openxmlformats.org/officeDocument/2006/relationships/customXml" Target="../ink/ink61.xml"/><Relationship Id="rId31" Type="http://schemas.openxmlformats.org/officeDocument/2006/relationships/image" Target="../media/image78.png"/><Relationship Id="rId52" Type="http://schemas.openxmlformats.org/officeDocument/2006/relationships/customXml" Target="../ink/ink82.xml"/><Relationship Id="rId73" Type="http://schemas.openxmlformats.org/officeDocument/2006/relationships/image" Target="../media/image98.png"/><Relationship Id="rId78" Type="http://schemas.openxmlformats.org/officeDocument/2006/relationships/customXml" Target="../ink/ink95.xml"/><Relationship Id="rId94" Type="http://schemas.openxmlformats.org/officeDocument/2006/relationships/customXml" Target="../ink/ink103.xml"/><Relationship Id="rId99" Type="http://schemas.openxmlformats.org/officeDocument/2006/relationships/image" Target="../media/image111.png"/><Relationship Id="rId101" Type="http://schemas.openxmlformats.org/officeDocument/2006/relationships/image" Target="../media/image112.png"/><Relationship Id="rId122" Type="http://schemas.openxmlformats.org/officeDocument/2006/relationships/customXml" Target="../ink/ink117.xml"/><Relationship Id="rId4" Type="http://schemas.openxmlformats.org/officeDocument/2006/relationships/customXml" Target="../ink/ink58.xml"/><Relationship Id="rId9" Type="http://schemas.openxmlformats.org/officeDocument/2006/relationships/image" Target="../media/image67.png"/><Relationship Id="rId26" Type="http://schemas.openxmlformats.org/officeDocument/2006/relationships/customXml" Target="../ink/ink69.xml"/><Relationship Id="rId47" Type="http://schemas.openxmlformats.org/officeDocument/2006/relationships/image" Target="../media/image85.png"/><Relationship Id="rId68" Type="http://schemas.openxmlformats.org/officeDocument/2006/relationships/customXml" Target="../ink/ink90.xml"/><Relationship Id="rId89" Type="http://schemas.openxmlformats.org/officeDocument/2006/relationships/image" Target="../media/image106.png"/><Relationship Id="rId112" Type="http://schemas.openxmlformats.org/officeDocument/2006/relationships/customXml" Target="../ink/ink112.xml"/><Relationship Id="rId133" Type="http://schemas.openxmlformats.org/officeDocument/2006/relationships/image" Target="../media/image127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6.xml"/><Relationship Id="rId21" Type="http://schemas.openxmlformats.org/officeDocument/2006/relationships/image" Target="../media/image138.png"/><Relationship Id="rId42" Type="http://schemas.openxmlformats.org/officeDocument/2006/relationships/customXml" Target="../ink/ink144.xml"/><Relationship Id="rId47" Type="http://schemas.openxmlformats.org/officeDocument/2006/relationships/image" Target="../media/image151.png"/><Relationship Id="rId63" Type="http://schemas.openxmlformats.org/officeDocument/2006/relationships/image" Target="../media/image159.png"/><Relationship Id="rId68" Type="http://schemas.openxmlformats.org/officeDocument/2006/relationships/customXml" Target="../ink/ink157.xml"/><Relationship Id="rId84" Type="http://schemas.openxmlformats.org/officeDocument/2006/relationships/customXml" Target="../ink/ink165.xml"/><Relationship Id="rId89" Type="http://schemas.openxmlformats.org/officeDocument/2006/relationships/image" Target="../media/image172.png"/><Relationship Id="rId112" Type="http://schemas.openxmlformats.org/officeDocument/2006/relationships/customXml" Target="../ink/ink179.xml"/><Relationship Id="rId16" Type="http://schemas.openxmlformats.org/officeDocument/2006/relationships/customXml" Target="../ink/ink131.xml"/><Relationship Id="rId107" Type="http://schemas.openxmlformats.org/officeDocument/2006/relationships/image" Target="../media/image181.png"/><Relationship Id="rId11" Type="http://schemas.openxmlformats.org/officeDocument/2006/relationships/image" Target="../media/image133.png"/><Relationship Id="rId32" Type="http://schemas.openxmlformats.org/officeDocument/2006/relationships/customXml" Target="../ink/ink139.xml"/><Relationship Id="rId37" Type="http://schemas.openxmlformats.org/officeDocument/2006/relationships/image" Target="../media/image146.png"/><Relationship Id="rId53" Type="http://schemas.openxmlformats.org/officeDocument/2006/relationships/image" Target="../media/image154.png"/><Relationship Id="rId58" Type="http://schemas.openxmlformats.org/officeDocument/2006/relationships/customXml" Target="../ink/ink152.xml"/><Relationship Id="rId74" Type="http://schemas.openxmlformats.org/officeDocument/2006/relationships/customXml" Target="../ink/ink160.xml"/><Relationship Id="rId79" Type="http://schemas.openxmlformats.org/officeDocument/2006/relationships/image" Target="../media/image167.png"/><Relationship Id="rId102" Type="http://schemas.openxmlformats.org/officeDocument/2006/relationships/customXml" Target="../ink/ink174.xml"/><Relationship Id="rId5" Type="http://schemas.openxmlformats.org/officeDocument/2006/relationships/image" Target="../media/image100.png"/><Relationship Id="rId90" Type="http://schemas.openxmlformats.org/officeDocument/2006/relationships/customXml" Target="../ink/ink168.xml"/><Relationship Id="rId95" Type="http://schemas.openxmlformats.org/officeDocument/2006/relationships/image" Target="../media/image175.png"/><Relationship Id="rId22" Type="http://schemas.openxmlformats.org/officeDocument/2006/relationships/customXml" Target="../ink/ink134.xml"/><Relationship Id="rId27" Type="http://schemas.openxmlformats.org/officeDocument/2006/relationships/image" Target="../media/image141.png"/><Relationship Id="rId43" Type="http://schemas.openxmlformats.org/officeDocument/2006/relationships/image" Target="../media/image149.png"/><Relationship Id="rId48" Type="http://schemas.openxmlformats.org/officeDocument/2006/relationships/customXml" Target="../ink/ink147.xml"/><Relationship Id="rId64" Type="http://schemas.openxmlformats.org/officeDocument/2006/relationships/customXml" Target="../ink/ink155.xml"/><Relationship Id="rId69" Type="http://schemas.openxmlformats.org/officeDocument/2006/relationships/image" Target="../media/image162.png"/><Relationship Id="rId113" Type="http://schemas.openxmlformats.org/officeDocument/2006/relationships/image" Target="../media/image184.png"/><Relationship Id="rId80" Type="http://schemas.openxmlformats.org/officeDocument/2006/relationships/customXml" Target="../ink/ink163.xml"/><Relationship Id="rId85" Type="http://schemas.openxmlformats.org/officeDocument/2006/relationships/image" Target="../media/image170.png"/><Relationship Id="rId12" Type="http://schemas.openxmlformats.org/officeDocument/2006/relationships/customXml" Target="../ink/ink129.xml"/><Relationship Id="rId17" Type="http://schemas.openxmlformats.org/officeDocument/2006/relationships/image" Target="../media/image136.png"/><Relationship Id="rId33" Type="http://schemas.openxmlformats.org/officeDocument/2006/relationships/image" Target="../media/image144.png"/><Relationship Id="rId38" Type="http://schemas.openxmlformats.org/officeDocument/2006/relationships/customXml" Target="../ink/ink142.xml"/><Relationship Id="rId59" Type="http://schemas.openxmlformats.org/officeDocument/2006/relationships/image" Target="../media/image157.png"/><Relationship Id="rId103" Type="http://schemas.openxmlformats.org/officeDocument/2006/relationships/image" Target="../media/image179.png"/><Relationship Id="rId108" Type="http://schemas.openxmlformats.org/officeDocument/2006/relationships/customXml" Target="../ink/ink177.xml"/><Relationship Id="rId54" Type="http://schemas.openxmlformats.org/officeDocument/2006/relationships/customXml" Target="../ink/ink150.xml"/><Relationship Id="rId70" Type="http://schemas.openxmlformats.org/officeDocument/2006/relationships/customXml" Target="../ink/ink158.xml"/><Relationship Id="rId75" Type="http://schemas.openxmlformats.org/officeDocument/2006/relationships/image" Target="../media/image165.png"/><Relationship Id="rId91" Type="http://schemas.openxmlformats.org/officeDocument/2006/relationships/image" Target="../media/image173.png"/><Relationship Id="rId96" Type="http://schemas.openxmlformats.org/officeDocument/2006/relationships/customXml" Target="../ink/ink17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6.xml"/><Relationship Id="rId15" Type="http://schemas.openxmlformats.org/officeDocument/2006/relationships/image" Target="../media/image135.png"/><Relationship Id="rId23" Type="http://schemas.openxmlformats.org/officeDocument/2006/relationships/image" Target="../media/image139.png"/><Relationship Id="rId28" Type="http://schemas.openxmlformats.org/officeDocument/2006/relationships/customXml" Target="../ink/ink137.xml"/><Relationship Id="rId36" Type="http://schemas.openxmlformats.org/officeDocument/2006/relationships/customXml" Target="../ink/ink141.xml"/><Relationship Id="rId49" Type="http://schemas.openxmlformats.org/officeDocument/2006/relationships/image" Target="../media/image152.png"/><Relationship Id="rId57" Type="http://schemas.openxmlformats.org/officeDocument/2006/relationships/image" Target="../media/image156.png"/><Relationship Id="rId106" Type="http://schemas.openxmlformats.org/officeDocument/2006/relationships/customXml" Target="../ink/ink176.xml"/><Relationship Id="rId10" Type="http://schemas.openxmlformats.org/officeDocument/2006/relationships/customXml" Target="../ink/ink128.xml"/><Relationship Id="rId31" Type="http://schemas.openxmlformats.org/officeDocument/2006/relationships/image" Target="../media/image143.png"/><Relationship Id="rId44" Type="http://schemas.openxmlformats.org/officeDocument/2006/relationships/customXml" Target="../ink/ink145.xml"/><Relationship Id="rId52" Type="http://schemas.openxmlformats.org/officeDocument/2006/relationships/customXml" Target="../ink/ink149.xml"/><Relationship Id="rId60" Type="http://schemas.openxmlformats.org/officeDocument/2006/relationships/customXml" Target="../ink/ink153.xml"/><Relationship Id="rId65" Type="http://schemas.openxmlformats.org/officeDocument/2006/relationships/image" Target="../media/image160.png"/><Relationship Id="rId73" Type="http://schemas.openxmlformats.org/officeDocument/2006/relationships/image" Target="../media/image164.png"/><Relationship Id="rId78" Type="http://schemas.openxmlformats.org/officeDocument/2006/relationships/customXml" Target="../ink/ink162.xml"/><Relationship Id="rId81" Type="http://schemas.openxmlformats.org/officeDocument/2006/relationships/image" Target="../media/image168.png"/><Relationship Id="rId86" Type="http://schemas.openxmlformats.org/officeDocument/2006/relationships/customXml" Target="../ink/ink166.xml"/><Relationship Id="rId94" Type="http://schemas.openxmlformats.org/officeDocument/2006/relationships/customXml" Target="../ink/ink170.xml"/><Relationship Id="rId99" Type="http://schemas.openxmlformats.org/officeDocument/2006/relationships/image" Target="../media/image177.png"/><Relationship Id="rId101" Type="http://schemas.openxmlformats.org/officeDocument/2006/relationships/image" Target="../media/image178.png"/><Relationship Id="rId4" Type="http://schemas.openxmlformats.org/officeDocument/2006/relationships/customXml" Target="../ink/ink125.xml"/><Relationship Id="rId9" Type="http://schemas.openxmlformats.org/officeDocument/2006/relationships/image" Target="../media/image132.png"/><Relationship Id="rId13" Type="http://schemas.openxmlformats.org/officeDocument/2006/relationships/image" Target="../media/image134.png"/><Relationship Id="rId18" Type="http://schemas.openxmlformats.org/officeDocument/2006/relationships/customXml" Target="../ink/ink132.xml"/><Relationship Id="rId39" Type="http://schemas.openxmlformats.org/officeDocument/2006/relationships/image" Target="../media/image147.png"/><Relationship Id="rId109" Type="http://schemas.openxmlformats.org/officeDocument/2006/relationships/image" Target="../media/image182.png"/><Relationship Id="rId34" Type="http://schemas.openxmlformats.org/officeDocument/2006/relationships/customXml" Target="../ink/ink140.xml"/><Relationship Id="rId50" Type="http://schemas.openxmlformats.org/officeDocument/2006/relationships/customXml" Target="../ink/ink148.xml"/><Relationship Id="rId55" Type="http://schemas.openxmlformats.org/officeDocument/2006/relationships/image" Target="../media/image155.png"/><Relationship Id="rId76" Type="http://schemas.openxmlformats.org/officeDocument/2006/relationships/customXml" Target="../ink/ink161.xml"/><Relationship Id="rId97" Type="http://schemas.openxmlformats.org/officeDocument/2006/relationships/image" Target="../media/image176.png"/><Relationship Id="rId104" Type="http://schemas.openxmlformats.org/officeDocument/2006/relationships/customXml" Target="../ink/ink175.xml"/><Relationship Id="rId7" Type="http://schemas.openxmlformats.org/officeDocument/2006/relationships/image" Target="../media/image131.png"/><Relationship Id="rId71" Type="http://schemas.openxmlformats.org/officeDocument/2006/relationships/image" Target="../media/image163.png"/><Relationship Id="rId92" Type="http://schemas.openxmlformats.org/officeDocument/2006/relationships/customXml" Target="../ink/ink169.xml"/><Relationship Id="rId2" Type="http://schemas.openxmlformats.org/officeDocument/2006/relationships/image" Target="../media/image2.emf"/><Relationship Id="rId29" Type="http://schemas.openxmlformats.org/officeDocument/2006/relationships/image" Target="../media/image142.png"/><Relationship Id="rId24" Type="http://schemas.openxmlformats.org/officeDocument/2006/relationships/customXml" Target="../ink/ink135.xml"/><Relationship Id="rId40" Type="http://schemas.openxmlformats.org/officeDocument/2006/relationships/customXml" Target="../ink/ink143.xml"/><Relationship Id="rId45" Type="http://schemas.openxmlformats.org/officeDocument/2006/relationships/image" Target="../media/image150.png"/><Relationship Id="rId66" Type="http://schemas.openxmlformats.org/officeDocument/2006/relationships/customXml" Target="../ink/ink156.xml"/><Relationship Id="rId87" Type="http://schemas.openxmlformats.org/officeDocument/2006/relationships/image" Target="../media/image171.png"/><Relationship Id="rId110" Type="http://schemas.openxmlformats.org/officeDocument/2006/relationships/customXml" Target="../ink/ink178.xml"/><Relationship Id="rId61" Type="http://schemas.openxmlformats.org/officeDocument/2006/relationships/image" Target="../media/image158.png"/><Relationship Id="rId82" Type="http://schemas.openxmlformats.org/officeDocument/2006/relationships/customXml" Target="../ink/ink164.xml"/><Relationship Id="rId19" Type="http://schemas.openxmlformats.org/officeDocument/2006/relationships/image" Target="../media/image137.png"/><Relationship Id="rId14" Type="http://schemas.openxmlformats.org/officeDocument/2006/relationships/customXml" Target="../ink/ink130.xml"/><Relationship Id="rId30" Type="http://schemas.openxmlformats.org/officeDocument/2006/relationships/customXml" Target="../ink/ink138.xml"/><Relationship Id="rId35" Type="http://schemas.openxmlformats.org/officeDocument/2006/relationships/image" Target="../media/image145.png"/><Relationship Id="rId56" Type="http://schemas.openxmlformats.org/officeDocument/2006/relationships/customXml" Target="../ink/ink151.xml"/><Relationship Id="rId77" Type="http://schemas.openxmlformats.org/officeDocument/2006/relationships/image" Target="../media/image166.png"/><Relationship Id="rId100" Type="http://schemas.openxmlformats.org/officeDocument/2006/relationships/customXml" Target="../ink/ink173.xml"/><Relationship Id="rId105" Type="http://schemas.openxmlformats.org/officeDocument/2006/relationships/image" Target="../media/image180.png"/><Relationship Id="rId8" Type="http://schemas.openxmlformats.org/officeDocument/2006/relationships/customXml" Target="../ink/ink127.xml"/><Relationship Id="rId51" Type="http://schemas.openxmlformats.org/officeDocument/2006/relationships/image" Target="../media/image153.png"/><Relationship Id="rId72" Type="http://schemas.openxmlformats.org/officeDocument/2006/relationships/customXml" Target="../ink/ink159.xml"/><Relationship Id="rId93" Type="http://schemas.openxmlformats.org/officeDocument/2006/relationships/image" Target="../media/image174.png"/><Relationship Id="rId98" Type="http://schemas.openxmlformats.org/officeDocument/2006/relationships/customXml" Target="../ink/ink172.xml"/><Relationship Id="rId3" Type="http://schemas.openxmlformats.org/officeDocument/2006/relationships/image" Target="../media/image130.png"/><Relationship Id="rId25" Type="http://schemas.openxmlformats.org/officeDocument/2006/relationships/image" Target="../media/image140.png"/><Relationship Id="rId46" Type="http://schemas.openxmlformats.org/officeDocument/2006/relationships/customXml" Target="../ink/ink146.xml"/><Relationship Id="rId67" Type="http://schemas.openxmlformats.org/officeDocument/2006/relationships/image" Target="../media/image161.png"/><Relationship Id="rId20" Type="http://schemas.openxmlformats.org/officeDocument/2006/relationships/customXml" Target="../ink/ink133.xml"/><Relationship Id="rId41" Type="http://schemas.openxmlformats.org/officeDocument/2006/relationships/image" Target="../media/image148.png"/><Relationship Id="rId62" Type="http://schemas.openxmlformats.org/officeDocument/2006/relationships/customXml" Target="../ink/ink154.xml"/><Relationship Id="rId83" Type="http://schemas.openxmlformats.org/officeDocument/2006/relationships/image" Target="../media/image169.png"/><Relationship Id="rId88" Type="http://schemas.openxmlformats.org/officeDocument/2006/relationships/customXml" Target="../ink/ink167.xml"/><Relationship Id="rId111" Type="http://schemas.openxmlformats.org/officeDocument/2006/relationships/image" Target="../media/image1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53B648-F227-B1FD-8C0F-B531666B6715}"/>
              </a:ext>
            </a:extLst>
          </p:cNvPr>
          <p:cNvSpPr txBox="1"/>
          <p:nvPr/>
        </p:nvSpPr>
        <p:spPr>
          <a:xfrm>
            <a:off x="1533790" y="2705725"/>
            <a:ext cx="8348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Use a rule to make a word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2A6D4-08CD-099E-755C-D622EA38E4FD}"/>
              </a:ext>
            </a:extLst>
          </p:cNvPr>
          <p:cNvSpPr txBox="1"/>
          <p:nvPr/>
        </p:nvSpPr>
        <p:spPr>
          <a:xfrm>
            <a:off x="2314576" y="850359"/>
            <a:ext cx="6072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Verbal Reasoning Tutorial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6A874E-43E5-AFF7-A5B2-72B62713E885}"/>
              </a:ext>
            </a:extLst>
          </p:cNvPr>
          <p:cNvSpPr txBox="1"/>
          <p:nvPr/>
        </p:nvSpPr>
        <p:spPr>
          <a:xfrm>
            <a:off x="2271711" y="4857750"/>
            <a:ext cx="615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(Please click on the speaker icon for a step-by-step explanation)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5BFD38-518D-E733-3784-109814F70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12" y="334236"/>
            <a:ext cx="3697684" cy="19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7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507F97B-CBA4-C484-A447-BC0AA867C629}"/>
              </a:ext>
            </a:extLst>
          </p:cNvPr>
          <p:cNvSpPr txBox="1"/>
          <p:nvPr/>
        </p:nvSpPr>
        <p:spPr>
          <a:xfrm>
            <a:off x="6489701" y="217487"/>
            <a:ext cx="6072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Example 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C27791-6ABD-841F-4548-731855C73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61" y="123840"/>
            <a:ext cx="1603359" cy="830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C724E1-7036-C861-490A-6F5B37A21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59" y="1313524"/>
            <a:ext cx="5871599" cy="14635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562EB3-82B3-05F6-051F-C47D78205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235" y="3013501"/>
            <a:ext cx="11399115" cy="8309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E59F9A2-4710-9908-F8D9-30DF257F1AAD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33520" y="3238560"/>
              <a:ext cx="10944360" cy="2876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E59F9A2-4710-9908-F8D9-30DF257F1AA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4160" y="3229200"/>
                <a:ext cx="10963080" cy="289476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udio 8">
            <a:extLst>
              <a:ext uri="{FF2B5EF4-FFF2-40B4-BE49-F238E27FC236}">
                <a16:creationId xmlns:a16="http://schemas.microsoft.com/office/drawing/2014/main" id="{24604537-132F-486E-5C6A-7E9F4DAB3F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51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451"/>
    </mc:Choice>
    <mc:Fallback>
      <p:transition spd="slow" advTm="86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973D6A-BD29-31A3-3DCC-877B434AEFA7}"/>
              </a:ext>
            </a:extLst>
          </p:cNvPr>
          <p:cNvSpPr txBox="1"/>
          <p:nvPr/>
        </p:nvSpPr>
        <p:spPr>
          <a:xfrm>
            <a:off x="6489701" y="217487"/>
            <a:ext cx="6072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Example 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5E6830-724B-0EE7-90F6-1E76AE0AB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61" y="123840"/>
            <a:ext cx="1603359" cy="830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FA57C5-D762-C4EA-BCEE-3AE43FFAC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72" y="1989120"/>
            <a:ext cx="11861886" cy="9489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0AE48A-B951-26EC-892E-6448837DE701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43080" y="2772000"/>
              <a:ext cx="11639880" cy="31150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0AE48A-B951-26EC-892E-6448837DE7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3720" y="2762640"/>
                <a:ext cx="11658600" cy="31338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Audio 16">
            <a:extLst>
              <a:ext uri="{FF2B5EF4-FFF2-40B4-BE49-F238E27FC236}">
                <a16:creationId xmlns:a16="http://schemas.microsoft.com/office/drawing/2014/main" id="{DB26FE29-9CEE-8AEA-61E5-A033375C1D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916"/>
    </mc:Choice>
    <mc:Fallback>
      <p:transition spd="slow" advTm="121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EB3308-2FF1-CFB0-2853-21A64CC11F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Practice Questions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91EA2-06D6-E938-2F1F-C66F24860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1" y="123840"/>
            <a:ext cx="1603359" cy="830997"/>
          </a:xfrm>
          <a:prstGeom prst="rect">
            <a:avLst/>
          </a:prstGeom>
        </p:spPr>
      </p:pic>
      <p:pic>
        <p:nvPicPr>
          <p:cNvPr id="10" name="Content Placeholder 9" descr="A close-up of words&#10;&#10;Description automatically generated">
            <a:extLst>
              <a:ext uri="{FF2B5EF4-FFF2-40B4-BE49-F238E27FC236}">
                <a16:creationId xmlns:a16="http://schemas.microsoft.com/office/drawing/2014/main" id="{7A5C41D3-84C5-2A1B-F0F6-9D7BA221A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31972"/>
            <a:ext cx="10877800" cy="2969812"/>
          </a:xfrm>
        </p:spPr>
      </p:pic>
    </p:spTree>
    <p:extLst>
      <p:ext uri="{BB962C8B-B14F-4D97-AF65-F5344CB8AC3E}">
        <p14:creationId xmlns:p14="http://schemas.microsoft.com/office/powerpoint/2010/main" val="73128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EB3308-2FF1-CFB0-2853-21A64CC11F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Modelled Answers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75197FF-7298-13D6-28DE-10D4B58BC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1" y="123840"/>
            <a:ext cx="1603359" cy="830997"/>
          </a:xfrm>
          <a:prstGeom prst="rect">
            <a:avLst/>
          </a:prstGeom>
        </p:spPr>
      </p:pic>
      <p:pic>
        <p:nvPicPr>
          <p:cNvPr id="94" name="Content Placeholder 93">
            <a:extLst>
              <a:ext uri="{FF2B5EF4-FFF2-40B4-BE49-F238E27FC236}">
                <a16:creationId xmlns:a16="http://schemas.microsoft.com/office/drawing/2014/main" id="{6EADE747-80D6-6689-7FC4-6E30DE8DC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085" y="1845515"/>
            <a:ext cx="11793829" cy="88453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8BEA663-A9D0-3349-B0FE-C647A801E522}"/>
                  </a:ext>
                </a:extLst>
              </p14:cNvPr>
              <p14:cNvContentPartPr/>
              <p14:nvPr/>
            </p14:nvContentPartPr>
            <p14:xfrm>
              <a:off x="363458" y="2598946"/>
              <a:ext cx="20520" cy="193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8BEA663-A9D0-3349-B0FE-C647A801E5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458" y="2590306"/>
                <a:ext cx="38160" cy="21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FDFF387-31CB-6C04-BE5F-57FED300C594}"/>
              </a:ext>
            </a:extLst>
          </p:cNvPr>
          <p:cNvGrpSpPr/>
          <p:nvPr/>
        </p:nvGrpSpPr>
        <p:grpSpPr>
          <a:xfrm>
            <a:off x="650378" y="2522626"/>
            <a:ext cx="296280" cy="282960"/>
            <a:chOff x="650378" y="2522626"/>
            <a:chExt cx="29628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6856E4A-A32C-7A4F-68E8-B9BB244F362B}"/>
                    </a:ext>
                  </a:extLst>
                </p14:cNvPr>
                <p14:cNvContentPartPr/>
                <p14:nvPr/>
              </p14:nvContentPartPr>
              <p14:xfrm>
                <a:off x="650378" y="2522626"/>
                <a:ext cx="122760" cy="163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6856E4A-A32C-7A4F-68E8-B9BB244F362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1738" y="2513626"/>
                  <a:ext cx="140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B2D7267-A723-92ED-8CA7-39C4CA95560E}"/>
                    </a:ext>
                  </a:extLst>
                </p14:cNvPr>
                <p14:cNvContentPartPr/>
                <p14:nvPr/>
              </p14:nvContentPartPr>
              <p14:xfrm>
                <a:off x="867458" y="2546386"/>
                <a:ext cx="79200" cy="259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B2D7267-A723-92ED-8CA7-39C4CA9556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8458" y="2537746"/>
                  <a:ext cx="9684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50D343A-D637-760B-7F21-BEE869A89DE2}"/>
              </a:ext>
            </a:extLst>
          </p:cNvPr>
          <p:cNvGrpSpPr/>
          <p:nvPr/>
        </p:nvGrpSpPr>
        <p:grpSpPr>
          <a:xfrm>
            <a:off x="1114778" y="2531986"/>
            <a:ext cx="182160" cy="282600"/>
            <a:chOff x="1114778" y="2531986"/>
            <a:chExt cx="18216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A870A72-0371-5CCA-F2ED-F6F235A7CDA9}"/>
                    </a:ext>
                  </a:extLst>
                </p14:cNvPr>
                <p14:cNvContentPartPr/>
                <p14:nvPr/>
              </p14:nvContentPartPr>
              <p14:xfrm>
                <a:off x="1114778" y="2531986"/>
                <a:ext cx="182160" cy="146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A870A72-0371-5CCA-F2ED-F6F235A7CDA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05778" y="2523346"/>
                  <a:ext cx="199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11D173A-000C-EC89-463C-0BA124CA1A2C}"/>
                    </a:ext>
                  </a:extLst>
                </p14:cNvPr>
                <p14:cNvContentPartPr/>
                <p14:nvPr/>
              </p14:nvContentPartPr>
              <p14:xfrm>
                <a:off x="1249418" y="2626666"/>
                <a:ext cx="360" cy="187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11D173A-000C-EC89-463C-0BA124CA1A2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40418" y="2618026"/>
                  <a:ext cx="1800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4E093E6-F794-EC81-C597-09D4FC87E1E6}"/>
                  </a:ext>
                </a:extLst>
              </p14:cNvPr>
              <p14:cNvContentPartPr/>
              <p14:nvPr/>
            </p14:nvContentPartPr>
            <p14:xfrm>
              <a:off x="2614898" y="2495266"/>
              <a:ext cx="148680" cy="2199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4E093E6-F794-EC81-C597-09D4FC87E1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6258" y="2486626"/>
                <a:ext cx="16632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06ED522-A43D-7515-9B09-EDC3438CACD9}"/>
                  </a:ext>
                </a:extLst>
              </p14:cNvPr>
              <p14:cNvContentPartPr/>
              <p14:nvPr/>
            </p14:nvContentPartPr>
            <p14:xfrm>
              <a:off x="2881658" y="2539546"/>
              <a:ext cx="128160" cy="2268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06ED522-A43D-7515-9B09-EDC3438CACD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73018" y="2530906"/>
                <a:ext cx="1458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96CA35F-6B38-EDF4-6DAB-D70EAD23B176}"/>
                  </a:ext>
                </a:extLst>
              </p14:cNvPr>
              <p14:cNvContentPartPr/>
              <p14:nvPr/>
            </p14:nvContentPartPr>
            <p14:xfrm>
              <a:off x="3198458" y="2547106"/>
              <a:ext cx="144720" cy="2559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96CA35F-6B38-EDF4-6DAB-D70EAD23B17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89818" y="2538106"/>
                <a:ext cx="16236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2079B3B-F2B6-16EA-B47D-A4D1A13673E6}"/>
                  </a:ext>
                </a:extLst>
              </p14:cNvPr>
              <p14:cNvContentPartPr/>
              <p14:nvPr/>
            </p14:nvContentPartPr>
            <p14:xfrm>
              <a:off x="3504818" y="2498146"/>
              <a:ext cx="160920" cy="2322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2079B3B-F2B6-16EA-B47D-A4D1A13673E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95818" y="2489146"/>
                <a:ext cx="178560" cy="24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7CFAD34-DB86-1B1B-8C24-889AC8FB0AE1}"/>
              </a:ext>
            </a:extLst>
          </p:cNvPr>
          <p:cNvGrpSpPr/>
          <p:nvPr/>
        </p:nvGrpSpPr>
        <p:grpSpPr>
          <a:xfrm>
            <a:off x="6834098" y="2517226"/>
            <a:ext cx="289800" cy="213840"/>
            <a:chOff x="6834098" y="2517226"/>
            <a:chExt cx="28980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4AD7010-1745-C090-6538-53A68466E9AA}"/>
                    </a:ext>
                  </a:extLst>
                </p14:cNvPr>
                <p14:cNvContentPartPr/>
                <p14:nvPr/>
              </p14:nvContentPartPr>
              <p14:xfrm>
                <a:off x="6834098" y="2568346"/>
                <a:ext cx="360" cy="127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4AD7010-1745-C090-6538-53A68466E9A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825458" y="2559706"/>
                  <a:ext cx="18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BBD1588-372A-A0E0-4E7F-FAD5DA1EA287}"/>
                    </a:ext>
                  </a:extLst>
                </p14:cNvPr>
                <p14:cNvContentPartPr/>
                <p14:nvPr/>
              </p14:nvContentPartPr>
              <p14:xfrm>
                <a:off x="6959738" y="2517226"/>
                <a:ext cx="164160" cy="213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BBD1588-372A-A0E0-4E7F-FAD5DA1EA2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50738" y="2508586"/>
                  <a:ext cx="18180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ABA7F87B-6E71-1ECA-0BE9-3AE45D613507}"/>
                  </a:ext>
                </a:extLst>
              </p14:cNvPr>
              <p14:cNvContentPartPr/>
              <p14:nvPr/>
            </p14:nvContentPartPr>
            <p14:xfrm>
              <a:off x="7261778" y="2533066"/>
              <a:ext cx="115200" cy="2649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ABA7F87B-6E71-1ECA-0BE9-3AE45D61350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52778" y="2524066"/>
                <a:ext cx="132840" cy="28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FCC9F45-780D-9E66-563F-00FE04E05CC6}"/>
              </a:ext>
            </a:extLst>
          </p:cNvPr>
          <p:cNvGrpSpPr/>
          <p:nvPr/>
        </p:nvGrpSpPr>
        <p:grpSpPr>
          <a:xfrm>
            <a:off x="7552298" y="2628826"/>
            <a:ext cx="90000" cy="303480"/>
            <a:chOff x="7552298" y="2628826"/>
            <a:chExt cx="9000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35D072C-54DD-5EA9-B813-7E421D64A900}"/>
                    </a:ext>
                  </a:extLst>
                </p14:cNvPr>
                <p14:cNvContentPartPr/>
                <p14:nvPr/>
              </p14:nvContentPartPr>
              <p14:xfrm>
                <a:off x="7552298" y="2628826"/>
                <a:ext cx="90000" cy="169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35D072C-54DD-5EA9-B813-7E421D64A90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43658" y="2619826"/>
                  <a:ext cx="107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E13F068-AA99-197A-0101-0CE552079335}"/>
                    </a:ext>
                  </a:extLst>
                </p14:cNvPr>
                <p14:cNvContentPartPr/>
                <p14:nvPr/>
              </p14:nvContentPartPr>
              <p14:xfrm>
                <a:off x="7609898" y="2708026"/>
                <a:ext cx="360" cy="224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E13F068-AA99-197A-0101-0CE55207933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00898" y="2699026"/>
                  <a:ext cx="1800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C4F6532-7D7E-C99C-44E1-C5904EE7E335}"/>
              </a:ext>
            </a:extLst>
          </p:cNvPr>
          <p:cNvGrpSpPr/>
          <p:nvPr/>
        </p:nvGrpSpPr>
        <p:grpSpPr>
          <a:xfrm>
            <a:off x="10832978" y="2539906"/>
            <a:ext cx="663840" cy="338760"/>
            <a:chOff x="10832978" y="2539906"/>
            <a:chExt cx="66384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A0B72FE-2112-A651-DA26-D6FBA500034D}"/>
                    </a:ext>
                  </a:extLst>
                </p14:cNvPr>
                <p14:cNvContentPartPr/>
                <p14:nvPr/>
              </p14:nvContentPartPr>
              <p14:xfrm>
                <a:off x="10832978" y="2539906"/>
                <a:ext cx="137880" cy="267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A0B72FE-2112-A651-DA26-D6FBA500034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824338" y="2531266"/>
                  <a:ext cx="1555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D280870-FE54-4E2A-6B61-6E5D5B9D516A}"/>
                    </a:ext>
                  </a:extLst>
                </p14:cNvPr>
                <p14:cNvContentPartPr/>
                <p14:nvPr/>
              </p14:nvContentPartPr>
              <p14:xfrm>
                <a:off x="11083538" y="2632426"/>
                <a:ext cx="136440" cy="246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D280870-FE54-4E2A-6B61-6E5D5B9D516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074898" y="2623786"/>
                  <a:ext cx="1540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F654C9D-AFA2-51EC-87A3-5D3C5BBC33DF}"/>
                    </a:ext>
                  </a:extLst>
                </p14:cNvPr>
                <p14:cNvContentPartPr/>
                <p14:nvPr/>
              </p14:nvContentPartPr>
              <p14:xfrm>
                <a:off x="11339858" y="2652226"/>
                <a:ext cx="156960" cy="183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F654C9D-AFA2-51EC-87A3-5D3C5BBC33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331218" y="2643226"/>
                  <a:ext cx="174600" cy="20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3447EDB-CF79-1DF7-2EAA-1B0BA905C4DD}"/>
                  </a:ext>
                </a:extLst>
              </p14:cNvPr>
              <p14:cNvContentPartPr/>
              <p14:nvPr/>
            </p14:nvContentPartPr>
            <p14:xfrm>
              <a:off x="11671058" y="2584186"/>
              <a:ext cx="183960" cy="2685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3447EDB-CF79-1DF7-2EAA-1B0BA905C4D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662418" y="2575186"/>
                <a:ext cx="201600" cy="28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8863C2B-A893-85D6-FA1E-2D082EE03733}"/>
              </a:ext>
            </a:extLst>
          </p:cNvPr>
          <p:cNvGrpSpPr/>
          <p:nvPr/>
        </p:nvGrpSpPr>
        <p:grpSpPr>
          <a:xfrm>
            <a:off x="1435178" y="4016626"/>
            <a:ext cx="348120" cy="575280"/>
            <a:chOff x="1435178" y="4016626"/>
            <a:chExt cx="348120" cy="57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3658721-A3EB-1782-D0BC-4D43CE3893FF}"/>
                    </a:ext>
                  </a:extLst>
                </p14:cNvPr>
                <p14:cNvContentPartPr/>
                <p14:nvPr/>
              </p14:nvContentPartPr>
              <p14:xfrm>
                <a:off x="1435178" y="4016626"/>
                <a:ext cx="348120" cy="430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3658721-A3EB-1782-D0BC-4D43CE3893F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26538" y="4007626"/>
                  <a:ext cx="3657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8DCF9B9-3E3F-A38F-7CC4-7BFC295A8506}"/>
                    </a:ext>
                  </a:extLst>
                </p14:cNvPr>
                <p14:cNvContentPartPr/>
                <p14:nvPr/>
              </p14:nvContentPartPr>
              <p14:xfrm>
                <a:off x="1606898" y="4320826"/>
                <a:ext cx="360" cy="271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8DCF9B9-3E3F-A38F-7CC4-7BFC295A850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98258" y="4312186"/>
                  <a:ext cx="18000" cy="28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95A3F700-2811-A8C8-166B-C8E3A630ED5D}"/>
                  </a:ext>
                </a:extLst>
              </p14:cNvPr>
              <p14:cNvContentPartPr/>
              <p14:nvPr/>
            </p14:nvContentPartPr>
            <p14:xfrm>
              <a:off x="2024138" y="3984226"/>
              <a:ext cx="326880" cy="4608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95A3F700-2811-A8C8-166B-C8E3A630ED5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15498" y="3975226"/>
                <a:ext cx="34452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AD72A4D6-5257-5479-1038-8FB717CB8DD4}"/>
                  </a:ext>
                </a:extLst>
              </p14:cNvPr>
              <p14:cNvContentPartPr/>
              <p14:nvPr/>
            </p14:nvContentPartPr>
            <p14:xfrm>
              <a:off x="1381538" y="4860826"/>
              <a:ext cx="353160" cy="5227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AD72A4D6-5257-5479-1038-8FB717CB8DD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72538" y="4851826"/>
                <a:ext cx="37080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829E56CE-537B-B1E2-A6EE-86EF84411790}"/>
                  </a:ext>
                </a:extLst>
              </p14:cNvPr>
              <p14:cNvContentPartPr/>
              <p14:nvPr/>
            </p14:nvContentPartPr>
            <p14:xfrm>
              <a:off x="2852498" y="4012306"/>
              <a:ext cx="4320" cy="3470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829E56CE-537B-B1E2-A6EE-86EF8441179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843498" y="4003666"/>
                <a:ext cx="2196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5A0B1957-E0B3-B5E9-CB88-1CF37083F9F9}"/>
                  </a:ext>
                </a:extLst>
              </p14:cNvPr>
              <p14:cNvContentPartPr/>
              <p14:nvPr/>
            </p14:nvContentPartPr>
            <p14:xfrm>
              <a:off x="2660258" y="4790266"/>
              <a:ext cx="364320" cy="5734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5A0B1957-E0B3-B5E9-CB88-1CF37083F9F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51258" y="4781626"/>
                <a:ext cx="38196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F04BA3D5-0A2C-2739-2497-403EC584521B}"/>
                  </a:ext>
                </a:extLst>
              </p14:cNvPr>
              <p14:cNvContentPartPr/>
              <p14:nvPr/>
            </p14:nvContentPartPr>
            <p14:xfrm>
              <a:off x="7171058" y="3997546"/>
              <a:ext cx="159840" cy="2768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F04BA3D5-0A2C-2739-2497-403EC584521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162418" y="3988906"/>
                <a:ext cx="17748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DA5E1F3-AF85-61D7-E3D8-F3E8E81AD153}"/>
                  </a:ext>
                </a:extLst>
              </p14:cNvPr>
              <p14:cNvContentPartPr/>
              <p14:nvPr/>
            </p14:nvContentPartPr>
            <p14:xfrm>
              <a:off x="7166378" y="3729706"/>
              <a:ext cx="360" cy="9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DA5E1F3-AF85-61D7-E3D8-F3E8E81AD15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157738" y="3720706"/>
                <a:ext cx="180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2E98DB32-911A-B150-CFBF-7ACBFB662D23}"/>
                  </a:ext>
                </a:extLst>
              </p14:cNvPr>
              <p14:cNvContentPartPr/>
              <p14:nvPr/>
            </p14:nvContentPartPr>
            <p14:xfrm>
              <a:off x="7055138" y="3193666"/>
              <a:ext cx="186480" cy="3178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2E98DB32-911A-B150-CFBF-7ACBFB662D2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046498" y="3185026"/>
                <a:ext cx="204120" cy="33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5E8AECB-7A47-BFB0-E1EA-C089EFA3FE1F}"/>
              </a:ext>
            </a:extLst>
          </p:cNvPr>
          <p:cNvGrpSpPr/>
          <p:nvPr/>
        </p:nvGrpSpPr>
        <p:grpSpPr>
          <a:xfrm>
            <a:off x="6334418" y="3269626"/>
            <a:ext cx="194760" cy="344520"/>
            <a:chOff x="6334418" y="3269626"/>
            <a:chExt cx="19476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585D1BE-C7CA-9722-0714-81D8C0C0613B}"/>
                    </a:ext>
                  </a:extLst>
                </p14:cNvPr>
                <p14:cNvContentPartPr/>
                <p14:nvPr/>
              </p14:nvContentPartPr>
              <p14:xfrm>
                <a:off x="6334418" y="3269626"/>
                <a:ext cx="194760" cy="290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585D1BE-C7CA-9722-0714-81D8C0C0613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25418" y="3260626"/>
                  <a:ext cx="2124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79D94FE-52B3-D840-049C-7168972C01D9}"/>
                    </a:ext>
                  </a:extLst>
                </p14:cNvPr>
                <p14:cNvContentPartPr/>
                <p14:nvPr/>
              </p14:nvContentPartPr>
              <p14:xfrm>
                <a:off x="6459338" y="3465106"/>
                <a:ext cx="360" cy="149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79D94FE-52B3-D840-049C-7168972C01D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50338" y="3456466"/>
                  <a:ext cx="1800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9A028DD7-893B-5E3C-A543-CB987543CECE}"/>
                  </a:ext>
                </a:extLst>
              </p14:cNvPr>
              <p14:cNvContentPartPr/>
              <p14:nvPr/>
            </p14:nvContentPartPr>
            <p14:xfrm>
              <a:off x="7991138" y="3220666"/>
              <a:ext cx="360" cy="2264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9A028DD7-893B-5E3C-A543-CB987543CEC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982498" y="3212026"/>
                <a:ext cx="180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8DD785E1-CC24-184B-BE49-999AB52FD1AA}"/>
                  </a:ext>
                </a:extLst>
              </p14:cNvPr>
              <p14:cNvContentPartPr/>
              <p14:nvPr/>
            </p14:nvContentPartPr>
            <p14:xfrm>
              <a:off x="6172778" y="4186906"/>
              <a:ext cx="270720" cy="6544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8DD785E1-CC24-184B-BE49-999AB52FD1A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64138" y="4178266"/>
                <a:ext cx="288360" cy="6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EA0AB98D-4DE9-57B2-C904-9F0E4850EC11}"/>
                  </a:ext>
                </a:extLst>
              </p14:cNvPr>
              <p14:cNvContentPartPr/>
              <p14:nvPr/>
            </p14:nvContentPartPr>
            <p14:xfrm>
              <a:off x="8015618" y="3932746"/>
              <a:ext cx="222480" cy="3128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EA0AB98D-4DE9-57B2-C904-9F0E4850EC1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006618" y="3923746"/>
                <a:ext cx="2401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EFA192CE-E7A0-2B4A-E760-DAFEE951F7F8}"/>
                  </a:ext>
                </a:extLst>
              </p14:cNvPr>
              <p14:cNvContentPartPr/>
              <p14:nvPr/>
            </p14:nvContentPartPr>
            <p14:xfrm>
              <a:off x="9473618" y="3579226"/>
              <a:ext cx="214560" cy="3384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EFA192CE-E7A0-2B4A-E760-DAFEE951F7F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464978" y="3570586"/>
                <a:ext cx="23220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D8BA7396-296D-E3B3-4C18-81AFBC2AE3BD}"/>
                  </a:ext>
                </a:extLst>
              </p14:cNvPr>
              <p14:cNvContentPartPr/>
              <p14:nvPr/>
            </p14:nvContentPartPr>
            <p14:xfrm>
              <a:off x="10120178" y="3590746"/>
              <a:ext cx="245880" cy="31788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D8BA7396-296D-E3B3-4C18-81AFBC2AE3B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111178" y="3581746"/>
                <a:ext cx="2635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A8649978-7DDF-575E-F58F-23F6B5320C08}"/>
                  </a:ext>
                </a:extLst>
              </p14:cNvPr>
              <p14:cNvContentPartPr/>
              <p14:nvPr/>
            </p14:nvContentPartPr>
            <p14:xfrm>
              <a:off x="10789058" y="3618106"/>
              <a:ext cx="9360" cy="3247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A8649978-7DDF-575E-F58F-23F6B5320C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780418" y="3609106"/>
                <a:ext cx="2700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0FE1CED-1D38-9913-BC25-3C778022DD94}"/>
                  </a:ext>
                </a:extLst>
              </p14:cNvPr>
              <p14:cNvContentPartPr/>
              <p14:nvPr/>
            </p14:nvContentPartPr>
            <p14:xfrm>
              <a:off x="9473618" y="4466986"/>
              <a:ext cx="249480" cy="2941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0FE1CED-1D38-9913-BC25-3C778022DD9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464618" y="4458346"/>
                <a:ext cx="26712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F1BDA746-3030-412A-0D5B-B66620C6E8ED}"/>
                  </a:ext>
                </a:extLst>
              </p14:cNvPr>
              <p14:cNvContentPartPr/>
              <p14:nvPr/>
            </p14:nvContentPartPr>
            <p14:xfrm>
              <a:off x="10190738" y="4538986"/>
              <a:ext cx="75600" cy="1371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F1BDA746-3030-412A-0D5B-B66620C6E8E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181738" y="4530346"/>
                <a:ext cx="932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DD34F5A0-FD05-CE03-1127-5C47D36D19D4}"/>
                  </a:ext>
                </a:extLst>
              </p14:cNvPr>
              <p14:cNvContentPartPr/>
              <p14:nvPr/>
            </p14:nvContentPartPr>
            <p14:xfrm>
              <a:off x="10199018" y="4184026"/>
              <a:ext cx="2160" cy="3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DD34F5A0-FD05-CE03-1127-5C47D36D19D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190018" y="4175026"/>
                <a:ext cx="19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ECA21EE4-D05D-55A4-C504-3D2864CBE1B0}"/>
                  </a:ext>
                </a:extLst>
              </p14:cNvPr>
              <p14:cNvContentPartPr/>
              <p14:nvPr/>
            </p14:nvContentPartPr>
            <p14:xfrm>
              <a:off x="10745138" y="4173946"/>
              <a:ext cx="180000" cy="3531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ECA21EE4-D05D-55A4-C504-3D2864CBE1B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736138" y="4164946"/>
                <a:ext cx="19764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4FC11255-A2CC-A191-2531-07EB1BA5580D}"/>
                  </a:ext>
                </a:extLst>
              </p14:cNvPr>
              <p14:cNvContentPartPr/>
              <p14:nvPr/>
            </p14:nvContentPartPr>
            <p14:xfrm>
              <a:off x="9779978" y="5538706"/>
              <a:ext cx="181440" cy="4230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4FC11255-A2CC-A191-2531-07EB1BA5580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770978" y="5529706"/>
                <a:ext cx="19908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A8E3585D-28DA-2A6C-68B5-12CCFC92EE7A}"/>
                  </a:ext>
                </a:extLst>
              </p14:cNvPr>
              <p14:cNvContentPartPr/>
              <p14:nvPr/>
            </p14:nvContentPartPr>
            <p14:xfrm>
              <a:off x="10235738" y="5539066"/>
              <a:ext cx="307800" cy="3618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A8E3585D-28DA-2A6C-68B5-12CCFC92EE7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227098" y="5530066"/>
                <a:ext cx="3254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AC6A04F-8A12-002B-5710-2C41FCCC7AC4}"/>
                  </a:ext>
                </a:extLst>
              </p14:cNvPr>
              <p14:cNvContentPartPr/>
              <p14:nvPr/>
            </p14:nvContentPartPr>
            <p14:xfrm>
              <a:off x="10933058" y="5395426"/>
              <a:ext cx="238680" cy="3484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AC6A04F-8A12-002B-5710-2C41FCCC7AC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924058" y="5386786"/>
                <a:ext cx="25632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C719A34-D910-C483-7AF3-704D0FC16CA2}"/>
                  </a:ext>
                </a:extLst>
              </p14:cNvPr>
              <p14:cNvContentPartPr/>
              <p14:nvPr/>
            </p14:nvContentPartPr>
            <p14:xfrm>
              <a:off x="9796178" y="6380386"/>
              <a:ext cx="250560" cy="34812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C719A34-D910-C483-7AF3-704D0FC16CA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787178" y="6371746"/>
                <a:ext cx="26820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5B080DCD-2756-4C75-CA43-6B5C4A352904}"/>
                  </a:ext>
                </a:extLst>
              </p14:cNvPr>
              <p14:cNvContentPartPr/>
              <p14:nvPr/>
            </p14:nvContentPartPr>
            <p14:xfrm>
              <a:off x="10403138" y="6397306"/>
              <a:ext cx="94320" cy="2052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5B080DCD-2756-4C75-CA43-6B5C4A35290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394498" y="6388666"/>
                <a:ext cx="1119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8CED640F-D769-B168-2E35-3CDE7C43C692}"/>
                  </a:ext>
                </a:extLst>
              </p14:cNvPr>
              <p14:cNvContentPartPr/>
              <p14:nvPr/>
            </p14:nvContentPartPr>
            <p14:xfrm>
              <a:off x="10398818" y="6182026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8CED640F-D769-B168-2E35-3CDE7C43C69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390178" y="61733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49A3E15B-7122-221A-197E-FAD64B33D064}"/>
                  </a:ext>
                </a:extLst>
              </p14:cNvPr>
              <p14:cNvContentPartPr/>
              <p14:nvPr/>
            </p14:nvContentPartPr>
            <p14:xfrm>
              <a:off x="11047178" y="6210826"/>
              <a:ext cx="232560" cy="5745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49A3E15B-7122-221A-197E-FAD64B33D06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038538" y="6202186"/>
                <a:ext cx="250200" cy="59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D153A41F-5697-2FE0-E3DF-60D6C306F96F}"/>
              </a:ext>
            </a:extLst>
          </p:cNvPr>
          <p:cNvGrpSpPr/>
          <p:nvPr/>
        </p:nvGrpSpPr>
        <p:grpSpPr>
          <a:xfrm>
            <a:off x="5568698" y="4829866"/>
            <a:ext cx="3535920" cy="2557800"/>
            <a:chOff x="5568698" y="4829866"/>
            <a:chExt cx="3535920" cy="255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A80EFD9-A64E-4E47-B913-0941C13853F5}"/>
                    </a:ext>
                  </a:extLst>
                </p14:cNvPr>
                <p14:cNvContentPartPr/>
                <p14:nvPr/>
              </p14:nvContentPartPr>
              <p14:xfrm>
                <a:off x="6316778" y="5402626"/>
                <a:ext cx="289800" cy="323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A80EFD9-A64E-4E47-B913-0941C13853F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08138" y="5393626"/>
                  <a:ext cx="3074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47C3B5C-4F2A-7679-A490-617729487B53}"/>
                    </a:ext>
                  </a:extLst>
                </p14:cNvPr>
                <p14:cNvContentPartPr/>
                <p14:nvPr/>
              </p14:nvContentPartPr>
              <p14:xfrm>
                <a:off x="6687578" y="5690986"/>
                <a:ext cx="23760" cy="4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47C3B5C-4F2A-7679-A490-617729487B5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78938" y="5682346"/>
                  <a:ext cx="41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35DB28D-4E11-F629-A5FE-63D503CD0523}"/>
                    </a:ext>
                  </a:extLst>
                </p14:cNvPr>
                <p14:cNvContentPartPr/>
                <p14:nvPr/>
              </p14:nvContentPartPr>
              <p14:xfrm>
                <a:off x="6477338" y="5617546"/>
                <a:ext cx="23760" cy="321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35DB28D-4E11-F629-A5FE-63D503CD052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68698" y="5608906"/>
                  <a:ext cx="414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D6DBC4A-575A-B147-946A-9C01C9EE676F}"/>
                    </a:ext>
                  </a:extLst>
                </p14:cNvPr>
                <p14:cNvContentPartPr/>
                <p14:nvPr/>
              </p14:nvContentPartPr>
              <p14:xfrm>
                <a:off x="7230818" y="5332066"/>
                <a:ext cx="231120" cy="351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D6DBC4A-575A-B147-946A-9C01C9EE676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22178" y="5323426"/>
                  <a:ext cx="2487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4E0E9D6-BC75-5A35-A7DF-63146AA135FF}"/>
                    </a:ext>
                  </a:extLst>
                </p14:cNvPr>
                <p14:cNvContentPartPr/>
                <p14:nvPr/>
              </p14:nvContentPartPr>
              <p14:xfrm>
                <a:off x="8041898" y="5243866"/>
                <a:ext cx="249840" cy="445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4E0E9D6-BC75-5A35-A7DF-63146AA135F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33258" y="5234866"/>
                  <a:ext cx="26748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D44026B-A959-C3ED-0CCD-B42407B0FA34}"/>
                    </a:ext>
                  </a:extLst>
                </p14:cNvPr>
                <p14:cNvContentPartPr/>
                <p14:nvPr/>
              </p14:nvContentPartPr>
              <p14:xfrm>
                <a:off x="6324338" y="6270226"/>
                <a:ext cx="187200" cy="494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D44026B-A959-C3ED-0CCD-B42407B0FA3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15338" y="6261226"/>
                  <a:ext cx="20484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B852CB8-5AE5-BC86-10D5-6C31211B7E4D}"/>
                    </a:ext>
                  </a:extLst>
                </p14:cNvPr>
                <p14:cNvContentPartPr/>
                <p14:nvPr/>
              </p14:nvContentPartPr>
              <p14:xfrm>
                <a:off x="7221818" y="6314506"/>
                <a:ext cx="183240" cy="129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B852CB8-5AE5-BC86-10D5-6C31211B7E4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13178" y="6305506"/>
                  <a:ext cx="200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E82C232-0FBC-D9FB-0151-9C8AD9F3CBFA}"/>
                    </a:ext>
                  </a:extLst>
                </p14:cNvPr>
                <p14:cNvContentPartPr/>
                <p14:nvPr/>
              </p14:nvContentPartPr>
              <p14:xfrm>
                <a:off x="7212458" y="6129106"/>
                <a:ext cx="360" cy="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E82C232-0FBC-D9FB-0151-9C8AD9F3CBF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03818" y="61201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8461CA9-9793-24BC-C97F-C35D0341413D}"/>
                    </a:ext>
                  </a:extLst>
                </p14:cNvPr>
                <p14:cNvContentPartPr/>
                <p14:nvPr/>
              </p14:nvContentPartPr>
              <p14:xfrm>
                <a:off x="8085818" y="6106066"/>
                <a:ext cx="286560" cy="713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8461CA9-9793-24BC-C97F-C35D0341413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077178" y="6097426"/>
                  <a:ext cx="304200" cy="73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92217D9-46CF-9C97-69BB-CA54F1B14DB4}"/>
                    </a:ext>
                  </a:extLst>
                </p14:cNvPr>
                <p14:cNvContentPartPr/>
                <p14:nvPr/>
              </p14:nvContentPartPr>
              <p14:xfrm>
                <a:off x="5568698" y="4829866"/>
                <a:ext cx="3535920" cy="2557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92217D9-46CF-9C97-69BB-CA54F1B14DB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559698" y="4821226"/>
                  <a:ext cx="3553560" cy="257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D65EE01B-A6C5-28C3-8433-EC374656000D}"/>
                  </a:ext>
                </a:extLst>
              </p14:cNvPr>
              <p14:cNvContentPartPr/>
              <p14:nvPr/>
            </p14:nvContentPartPr>
            <p14:xfrm>
              <a:off x="1879418" y="2597866"/>
              <a:ext cx="316440" cy="10551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D65EE01B-A6C5-28C3-8433-EC374656000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870418" y="2588866"/>
                <a:ext cx="334080" cy="10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70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2A295-BA72-98E3-3414-A98D3325F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0A0D4C-43E0-4111-834A-145C49010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Modelled Answers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FD30C78-3867-0B31-0471-E3C973FCA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1" y="123840"/>
            <a:ext cx="1603359" cy="8309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E5115C-84FC-9EE5-6F2C-FBC50A896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1" y="1662844"/>
            <a:ext cx="11999616" cy="8309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2295E7A-8F35-F05C-D73C-D39D7A7DC39C}"/>
              </a:ext>
            </a:extLst>
          </p:cNvPr>
          <p:cNvGrpSpPr/>
          <p:nvPr/>
        </p:nvGrpSpPr>
        <p:grpSpPr>
          <a:xfrm>
            <a:off x="329258" y="2309866"/>
            <a:ext cx="1095840" cy="527400"/>
            <a:chOff x="329258" y="2309866"/>
            <a:chExt cx="109584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A1C3B67-473F-0DF3-52D0-A556EAB9810E}"/>
                    </a:ext>
                  </a:extLst>
                </p14:cNvPr>
                <p14:cNvContentPartPr/>
                <p14:nvPr/>
              </p14:nvContentPartPr>
              <p14:xfrm>
                <a:off x="329258" y="2351626"/>
                <a:ext cx="4320" cy="3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A1C3B67-473F-0DF3-52D0-A556EAB981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0258" y="2342986"/>
                  <a:ext cx="21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12BD4B3-40EE-4E74-D524-0CDBA8A4AF43}"/>
                    </a:ext>
                  </a:extLst>
                </p14:cNvPr>
                <p14:cNvContentPartPr/>
                <p14:nvPr/>
              </p14:nvContentPartPr>
              <p14:xfrm>
                <a:off x="344738" y="2401306"/>
                <a:ext cx="11160" cy="223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12BD4B3-40EE-4E74-D524-0CDBA8A4AF4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6098" y="2392666"/>
                  <a:ext cx="28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69BC48B-1392-D163-3769-F66A2164093E}"/>
                    </a:ext>
                  </a:extLst>
                </p14:cNvPr>
                <p14:cNvContentPartPr/>
                <p14:nvPr/>
              </p14:nvContentPartPr>
              <p14:xfrm>
                <a:off x="531578" y="2368546"/>
                <a:ext cx="244800" cy="291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69BC48B-1392-D163-3769-F66A2164093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2938" y="2359546"/>
                  <a:ext cx="2624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384C156-8733-8A7B-5A36-C72BC53DBB6F}"/>
                    </a:ext>
                  </a:extLst>
                </p14:cNvPr>
                <p14:cNvContentPartPr/>
                <p14:nvPr/>
              </p14:nvContentPartPr>
              <p14:xfrm>
                <a:off x="783938" y="2309866"/>
                <a:ext cx="248400" cy="329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384C156-8733-8A7B-5A36-C72BC53DBB6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5298" y="2301226"/>
                  <a:ext cx="266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243E0A3-0D23-A926-99A1-697ED5173EEB}"/>
                    </a:ext>
                  </a:extLst>
                </p14:cNvPr>
                <p14:cNvContentPartPr/>
                <p14:nvPr/>
              </p14:nvContentPartPr>
              <p14:xfrm>
                <a:off x="1189298" y="2329666"/>
                <a:ext cx="235800" cy="228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243E0A3-0D23-A926-99A1-697ED5173EE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80658" y="2321026"/>
                  <a:ext cx="2534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4D73C75-BF96-1206-2ED6-12C87E38F38E}"/>
                    </a:ext>
                  </a:extLst>
                </p14:cNvPr>
                <p14:cNvContentPartPr/>
                <p14:nvPr/>
              </p14:nvContentPartPr>
              <p14:xfrm>
                <a:off x="1318898" y="2443066"/>
                <a:ext cx="360" cy="394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4D73C75-BF96-1206-2ED6-12C87E38F38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09898" y="2434426"/>
                  <a:ext cx="18000" cy="41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79DE0B-8CB3-34BA-1D24-CD4CE5951766}"/>
              </a:ext>
            </a:extLst>
          </p:cNvPr>
          <p:cNvGrpSpPr/>
          <p:nvPr/>
        </p:nvGrpSpPr>
        <p:grpSpPr>
          <a:xfrm>
            <a:off x="2734418" y="2312746"/>
            <a:ext cx="1102320" cy="345600"/>
            <a:chOff x="2734418" y="2312746"/>
            <a:chExt cx="110232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E87FCE1-F09C-6843-2444-7FA3356FE924}"/>
                    </a:ext>
                  </a:extLst>
                </p14:cNvPr>
                <p14:cNvContentPartPr/>
                <p14:nvPr/>
              </p14:nvContentPartPr>
              <p14:xfrm>
                <a:off x="2734418" y="2359906"/>
                <a:ext cx="258120" cy="298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E87FCE1-F09C-6843-2444-7FA3356FE9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25778" y="2350906"/>
                  <a:ext cx="2757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98A26E2-1370-7658-432E-509C284FCDEF}"/>
                    </a:ext>
                  </a:extLst>
                </p14:cNvPr>
                <p14:cNvContentPartPr/>
                <p14:nvPr/>
              </p14:nvContentPartPr>
              <p14:xfrm>
                <a:off x="3103778" y="2368186"/>
                <a:ext cx="126000" cy="245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98A26E2-1370-7658-432E-509C284FCDE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94778" y="2359186"/>
                  <a:ext cx="1436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3059A5A-D20C-8006-A3AD-B25525AAA9F5}"/>
                    </a:ext>
                  </a:extLst>
                </p14:cNvPr>
                <p14:cNvContentPartPr/>
                <p14:nvPr/>
              </p14:nvContentPartPr>
              <p14:xfrm>
                <a:off x="3318698" y="2345866"/>
                <a:ext cx="173880" cy="298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3059A5A-D20C-8006-A3AD-B25525AAA9F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10058" y="2337226"/>
                  <a:ext cx="1915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AAA09D8-E346-A84C-BCDD-C2ACC363CA6A}"/>
                    </a:ext>
                  </a:extLst>
                </p14:cNvPr>
                <p14:cNvContentPartPr/>
                <p14:nvPr/>
              </p14:nvContentPartPr>
              <p14:xfrm>
                <a:off x="3625058" y="2312746"/>
                <a:ext cx="211680" cy="284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AAA09D8-E346-A84C-BCDD-C2ACC363CA6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16418" y="2303746"/>
                  <a:ext cx="229320" cy="30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82974C7-0201-2962-0CAF-9A3595841B14}"/>
                  </a:ext>
                </a:extLst>
              </p14:cNvPr>
              <p14:cNvContentPartPr/>
              <p14:nvPr/>
            </p14:nvContentPartPr>
            <p14:xfrm>
              <a:off x="6852098" y="2318866"/>
              <a:ext cx="53640" cy="170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82974C7-0201-2962-0CAF-9A3595841B1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43098" y="2309866"/>
                <a:ext cx="712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9EA6AFA-E081-773E-DF43-F6761512B575}"/>
                  </a:ext>
                </a:extLst>
              </p14:cNvPr>
              <p14:cNvContentPartPr/>
              <p14:nvPr/>
            </p14:nvContentPartPr>
            <p14:xfrm>
              <a:off x="6998978" y="2290426"/>
              <a:ext cx="244800" cy="273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9EA6AFA-E081-773E-DF43-F6761512B57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89978" y="2281786"/>
                <a:ext cx="26244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A973F64-A9F7-E436-C26E-44BC15D03F20}"/>
                  </a:ext>
                </a:extLst>
              </p14:cNvPr>
              <p14:cNvContentPartPr/>
              <p14:nvPr/>
            </p14:nvContentPartPr>
            <p14:xfrm>
              <a:off x="7375178" y="2305186"/>
              <a:ext cx="182520" cy="237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A973F64-A9F7-E436-C26E-44BC15D03F2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66538" y="2296186"/>
                <a:ext cx="200160" cy="25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7CC690A-AF33-7773-3CFA-98D2D1B8E37A}"/>
              </a:ext>
            </a:extLst>
          </p:cNvPr>
          <p:cNvGrpSpPr/>
          <p:nvPr/>
        </p:nvGrpSpPr>
        <p:grpSpPr>
          <a:xfrm>
            <a:off x="7870538" y="2240386"/>
            <a:ext cx="135360" cy="378000"/>
            <a:chOff x="7870538" y="2240386"/>
            <a:chExt cx="13536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B55A540-CA12-03D3-6599-18B39D0AD9EA}"/>
                    </a:ext>
                  </a:extLst>
                </p14:cNvPr>
                <p14:cNvContentPartPr/>
                <p14:nvPr/>
              </p14:nvContentPartPr>
              <p14:xfrm>
                <a:off x="7870538" y="2240386"/>
                <a:ext cx="135360" cy="290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B55A540-CA12-03D3-6599-18B39D0AD9E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61538" y="2231386"/>
                  <a:ext cx="1530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B4CDF6C-4DC3-962A-0D57-65009F6B25BA}"/>
                    </a:ext>
                  </a:extLst>
                </p14:cNvPr>
                <p14:cNvContentPartPr/>
                <p14:nvPr/>
              </p14:nvContentPartPr>
              <p14:xfrm>
                <a:off x="7906178" y="2430106"/>
                <a:ext cx="21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B4CDF6C-4DC3-962A-0D57-65009F6B25B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97178" y="2421106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EA6B88-12A0-F15C-B14B-43489415FA29}"/>
                    </a:ext>
                  </a:extLst>
                </p14:cNvPr>
                <p14:cNvContentPartPr/>
                <p14:nvPr/>
              </p14:nvContentPartPr>
              <p14:xfrm>
                <a:off x="7915538" y="2430106"/>
                <a:ext cx="3960" cy="188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EA6B88-12A0-F15C-B14B-43489415FA2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06898" y="2421106"/>
                  <a:ext cx="2160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F32C9-CF9E-0805-55E7-C1DA4FDF90CD}"/>
              </a:ext>
            </a:extLst>
          </p:cNvPr>
          <p:cNvGrpSpPr/>
          <p:nvPr/>
        </p:nvGrpSpPr>
        <p:grpSpPr>
          <a:xfrm>
            <a:off x="11081378" y="2242186"/>
            <a:ext cx="996120" cy="318600"/>
            <a:chOff x="11081378" y="2242186"/>
            <a:chExt cx="99612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0C04257-17A2-BF09-F217-4EAB33D1FC47}"/>
                    </a:ext>
                  </a:extLst>
                </p14:cNvPr>
                <p14:cNvContentPartPr/>
                <p14:nvPr/>
              </p14:nvContentPartPr>
              <p14:xfrm>
                <a:off x="11081378" y="2272066"/>
                <a:ext cx="173160" cy="253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0C04257-17A2-BF09-F217-4EAB33D1FC4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72378" y="2263066"/>
                  <a:ext cx="190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C9A0279-6691-F9D0-AC0F-383440644A1C}"/>
                    </a:ext>
                  </a:extLst>
                </p14:cNvPr>
                <p14:cNvContentPartPr/>
                <p14:nvPr/>
              </p14:nvContentPartPr>
              <p14:xfrm>
                <a:off x="11398538" y="2242186"/>
                <a:ext cx="131760" cy="235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C9A0279-6691-F9D0-AC0F-383440644A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389538" y="2233186"/>
                  <a:ext cx="149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093B459-4DE9-B02A-D8F0-77427C082F4E}"/>
                    </a:ext>
                  </a:extLst>
                </p14:cNvPr>
                <p14:cNvContentPartPr/>
                <p14:nvPr/>
              </p14:nvContentPartPr>
              <p14:xfrm>
                <a:off x="11620298" y="2307346"/>
                <a:ext cx="117720" cy="210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093B459-4DE9-B02A-D8F0-77427C082F4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611298" y="2298706"/>
                  <a:ext cx="1353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E83CFCC-D77E-88FB-F00C-B2220D0CBE12}"/>
                    </a:ext>
                  </a:extLst>
                </p14:cNvPr>
                <p14:cNvContentPartPr/>
                <p14:nvPr/>
              </p14:nvContentPartPr>
              <p14:xfrm>
                <a:off x="11898578" y="2243626"/>
                <a:ext cx="178920" cy="317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E83CFCC-D77E-88FB-F00C-B2220D0CBE1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889578" y="2234626"/>
                  <a:ext cx="196560" cy="33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B406FB-E342-AB63-3827-B5D9347E5A71}"/>
                  </a:ext>
                </a:extLst>
              </p14:cNvPr>
              <p14:cNvContentPartPr/>
              <p14:nvPr/>
            </p14:nvContentPartPr>
            <p14:xfrm>
              <a:off x="1250138" y="3884146"/>
              <a:ext cx="235080" cy="357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B406FB-E342-AB63-3827-B5D9347E5A7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41498" y="3875146"/>
                <a:ext cx="25272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D810CA2-5FCF-4C2D-045F-E728F5B451F7}"/>
                  </a:ext>
                </a:extLst>
              </p14:cNvPr>
              <p14:cNvContentPartPr/>
              <p14:nvPr/>
            </p14:nvContentPartPr>
            <p14:xfrm>
              <a:off x="1366058" y="4630066"/>
              <a:ext cx="233280" cy="400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D810CA2-5FCF-4C2D-045F-E728F5B451F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57418" y="4621066"/>
                <a:ext cx="250920" cy="41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01F8A02C-D125-1CE2-E7CD-BB526AF908DD}"/>
              </a:ext>
            </a:extLst>
          </p:cNvPr>
          <p:cNvGrpSpPr/>
          <p:nvPr/>
        </p:nvGrpSpPr>
        <p:grpSpPr>
          <a:xfrm>
            <a:off x="2277578" y="3888466"/>
            <a:ext cx="218520" cy="388800"/>
            <a:chOff x="2277578" y="3888466"/>
            <a:chExt cx="21852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93E9BEB-31B3-CE79-F158-7B743A013D55}"/>
                    </a:ext>
                  </a:extLst>
                </p14:cNvPr>
                <p14:cNvContentPartPr/>
                <p14:nvPr/>
              </p14:nvContentPartPr>
              <p14:xfrm>
                <a:off x="2277578" y="3888466"/>
                <a:ext cx="218520" cy="275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93E9BEB-31B3-CE79-F158-7B743A013D5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68578" y="3879826"/>
                  <a:ext cx="2361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62244B2-17A2-0443-92E7-E64C51E8448F}"/>
                    </a:ext>
                  </a:extLst>
                </p14:cNvPr>
                <p14:cNvContentPartPr/>
                <p14:nvPr/>
              </p14:nvContentPartPr>
              <p14:xfrm>
                <a:off x="2367578" y="4044706"/>
                <a:ext cx="360" cy="232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62244B2-17A2-0443-92E7-E64C51E8448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58938" y="4035706"/>
                  <a:ext cx="1800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201FDEA-EF8B-456E-BAB8-9EE8DAF3E82B}"/>
                  </a:ext>
                </a:extLst>
              </p14:cNvPr>
              <p14:cNvContentPartPr/>
              <p14:nvPr/>
            </p14:nvContentPartPr>
            <p14:xfrm>
              <a:off x="3184058" y="3817546"/>
              <a:ext cx="360" cy="282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201FDEA-EF8B-456E-BAB8-9EE8DAF3E82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75418" y="3808546"/>
                <a:ext cx="180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8EE61D0-7B7D-892F-2BA0-14B4CFF22016}"/>
                  </a:ext>
                </a:extLst>
              </p14:cNvPr>
              <p14:cNvContentPartPr/>
              <p14:nvPr/>
            </p14:nvContentPartPr>
            <p14:xfrm>
              <a:off x="3045458" y="4446106"/>
              <a:ext cx="304200" cy="506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8EE61D0-7B7D-892F-2BA0-14B4CFF2201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036458" y="4437106"/>
                <a:ext cx="32184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3BB9672-613A-0B98-F13A-D9B11E526793}"/>
                  </a:ext>
                </a:extLst>
              </p14:cNvPr>
              <p14:cNvContentPartPr/>
              <p14:nvPr/>
            </p14:nvContentPartPr>
            <p14:xfrm>
              <a:off x="5850578" y="3021226"/>
              <a:ext cx="232200" cy="418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3BB9672-613A-0B98-F13A-D9B11E52679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41578" y="3012226"/>
                <a:ext cx="249840" cy="43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71CC4E76-43F6-434C-453B-375FB81E4552}"/>
              </a:ext>
            </a:extLst>
          </p:cNvPr>
          <p:cNvGrpSpPr/>
          <p:nvPr/>
        </p:nvGrpSpPr>
        <p:grpSpPr>
          <a:xfrm>
            <a:off x="6419378" y="3071266"/>
            <a:ext cx="238680" cy="476280"/>
            <a:chOff x="6419378" y="3071266"/>
            <a:chExt cx="23868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44D9519-AC78-6F3B-E810-226268867E51}"/>
                    </a:ext>
                  </a:extLst>
                </p14:cNvPr>
                <p14:cNvContentPartPr/>
                <p14:nvPr/>
              </p14:nvContentPartPr>
              <p14:xfrm>
                <a:off x="6419378" y="3071266"/>
                <a:ext cx="238680" cy="294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44D9519-AC78-6F3B-E810-226268867E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10378" y="3062266"/>
                  <a:ext cx="2563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7494CD3-C814-8836-4592-1B34A93D02FB}"/>
                    </a:ext>
                  </a:extLst>
                </p14:cNvPr>
                <p14:cNvContentPartPr/>
                <p14:nvPr/>
              </p14:nvContentPartPr>
              <p14:xfrm>
                <a:off x="6561218" y="3242266"/>
                <a:ext cx="360" cy="305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7494CD3-C814-8836-4592-1B34A93D02F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52218" y="3233266"/>
                  <a:ext cx="18000" cy="32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FFE8E97-DFF5-C7C9-0911-546A541AB056}"/>
                  </a:ext>
                </a:extLst>
              </p14:cNvPr>
              <p14:cNvContentPartPr/>
              <p14:nvPr/>
            </p14:nvContentPartPr>
            <p14:xfrm>
              <a:off x="7225778" y="3031306"/>
              <a:ext cx="2880" cy="453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FFE8E97-DFF5-C7C9-0911-546A541AB05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217138" y="3022666"/>
                <a:ext cx="2052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339AB7B-AE16-560A-BED8-63D98B6BD121}"/>
                  </a:ext>
                </a:extLst>
              </p14:cNvPr>
              <p14:cNvContentPartPr/>
              <p14:nvPr/>
            </p14:nvContentPartPr>
            <p14:xfrm>
              <a:off x="9340058" y="3198706"/>
              <a:ext cx="310320" cy="5565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339AB7B-AE16-560A-BED8-63D98B6BD12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331418" y="3190066"/>
                <a:ext cx="327960" cy="57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2FD1D3E1-1558-9CB9-69C4-25F78798443D}"/>
              </a:ext>
            </a:extLst>
          </p:cNvPr>
          <p:cNvGrpSpPr/>
          <p:nvPr/>
        </p:nvGrpSpPr>
        <p:grpSpPr>
          <a:xfrm>
            <a:off x="9895538" y="3297706"/>
            <a:ext cx="164160" cy="540360"/>
            <a:chOff x="9895538" y="3297706"/>
            <a:chExt cx="16416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560AFC2-F3AF-C748-FAD7-B91026967009}"/>
                    </a:ext>
                  </a:extLst>
                </p14:cNvPr>
                <p14:cNvContentPartPr/>
                <p14:nvPr/>
              </p14:nvContentPartPr>
              <p14:xfrm>
                <a:off x="9895538" y="3297706"/>
                <a:ext cx="164160" cy="420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560AFC2-F3AF-C748-FAD7-B9102696700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86898" y="3288706"/>
                  <a:ext cx="1818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A6B6A00-2C43-116C-EA4E-7A88F17486C8}"/>
                    </a:ext>
                  </a:extLst>
                </p14:cNvPr>
                <p14:cNvContentPartPr/>
                <p14:nvPr/>
              </p14:nvContentPartPr>
              <p14:xfrm>
                <a:off x="10021178" y="3611266"/>
                <a:ext cx="3960" cy="226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A6B6A00-2C43-116C-EA4E-7A88F17486C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12178" y="3602626"/>
                  <a:ext cx="2160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BE7C8F1-39D1-2DED-E3D4-10A8421A66AF}"/>
                  </a:ext>
                </a:extLst>
              </p14:cNvPr>
              <p14:cNvContentPartPr/>
              <p14:nvPr/>
            </p14:nvContentPartPr>
            <p14:xfrm>
              <a:off x="10473698" y="3208786"/>
              <a:ext cx="360" cy="470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BE7C8F1-39D1-2DED-E3D4-10A8421A66A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465058" y="3200146"/>
                <a:ext cx="1800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8D7DAA3-5FEA-D8BB-19E7-5A02EA53674D}"/>
                  </a:ext>
                </a:extLst>
              </p14:cNvPr>
              <p14:cNvContentPartPr/>
              <p14:nvPr/>
            </p14:nvContentPartPr>
            <p14:xfrm>
              <a:off x="9341138" y="5408386"/>
              <a:ext cx="291960" cy="457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8D7DAA3-5FEA-D8BB-19E7-5A02EA53674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332138" y="5399746"/>
                <a:ext cx="309600" cy="47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9E6953E7-D620-B8B0-16A2-DFF72BA45485}"/>
              </a:ext>
            </a:extLst>
          </p:cNvPr>
          <p:cNvGrpSpPr/>
          <p:nvPr/>
        </p:nvGrpSpPr>
        <p:grpSpPr>
          <a:xfrm>
            <a:off x="9993458" y="5462026"/>
            <a:ext cx="517320" cy="514440"/>
            <a:chOff x="9993458" y="5462026"/>
            <a:chExt cx="51732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2910E8C-A773-D65A-5417-4B17F5352BE4}"/>
                    </a:ext>
                  </a:extLst>
                </p14:cNvPr>
                <p14:cNvContentPartPr/>
                <p14:nvPr/>
              </p14:nvContentPartPr>
              <p14:xfrm>
                <a:off x="9993458" y="5528266"/>
                <a:ext cx="183600" cy="333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2910E8C-A773-D65A-5417-4B17F5352BE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84458" y="5519626"/>
                  <a:ext cx="2012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5EEE464-77F5-872E-C4B4-03DA8F54BF42}"/>
                    </a:ext>
                  </a:extLst>
                </p14:cNvPr>
                <p14:cNvContentPartPr/>
                <p14:nvPr/>
              </p14:nvContentPartPr>
              <p14:xfrm>
                <a:off x="10110458" y="5734906"/>
                <a:ext cx="360" cy="241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5EEE464-77F5-872E-C4B4-03DA8F54BF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01458" y="5725906"/>
                  <a:ext cx="180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3934CE2-3D32-8B53-086E-FB3AFE256CF4}"/>
                    </a:ext>
                  </a:extLst>
                </p14:cNvPr>
                <p14:cNvContentPartPr/>
                <p14:nvPr/>
              </p14:nvContentPartPr>
              <p14:xfrm>
                <a:off x="10170578" y="5462026"/>
                <a:ext cx="340200" cy="385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3934CE2-3D32-8B53-086E-FB3AFE256CF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61938" y="5453026"/>
                  <a:ext cx="357840" cy="40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AE339C7-24E9-8FAF-E394-3AAB7B907D14}"/>
              </a:ext>
            </a:extLst>
          </p:cNvPr>
          <p:cNvGrpSpPr/>
          <p:nvPr/>
        </p:nvGrpSpPr>
        <p:grpSpPr>
          <a:xfrm>
            <a:off x="5674898" y="3601186"/>
            <a:ext cx="741960" cy="323280"/>
            <a:chOff x="5674898" y="3601186"/>
            <a:chExt cx="74196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92C83E6-EA8E-AE67-7975-C8E02103719C}"/>
                    </a:ext>
                  </a:extLst>
                </p14:cNvPr>
                <p14:cNvContentPartPr/>
                <p14:nvPr/>
              </p14:nvContentPartPr>
              <p14:xfrm>
                <a:off x="5674898" y="3601186"/>
                <a:ext cx="258120" cy="219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92C83E6-EA8E-AE67-7975-C8E02103719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66258" y="3592546"/>
                  <a:ext cx="275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A0B1257-65F1-B04E-069E-58E27D7479A3}"/>
                    </a:ext>
                  </a:extLst>
                </p14:cNvPr>
                <p14:cNvContentPartPr/>
                <p14:nvPr/>
              </p14:nvContentPartPr>
              <p14:xfrm>
                <a:off x="6130658" y="3682906"/>
                <a:ext cx="286200" cy="241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A0B1257-65F1-B04E-069E-58E27D7479A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21658" y="3674266"/>
                  <a:ext cx="30384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1FA42F2-D410-B8D6-CA20-77083EA19282}"/>
              </a:ext>
            </a:extLst>
          </p:cNvPr>
          <p:cNvGrpSpPr/>
          <p:nvPr/>
        </p:nvGrpSpPr>
        <p:grpSpPr>
          <a:xfrm>
            <a:off x="7109858" y="3688306"/>
            <a:ext cx="255600" cy="600480"/>
            <a:chOff x="7109858" y="3688306"/>
            <a:chExt cx="255600" cy="60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9EFE217-28F7-FF69-B19C-C9A206AF2B65}"/>
                    </a:ext>
                  </a:extLst>
                </p14:cNvPr>
                <p14:cNvContentPartPr/>
                <p14:nvPr/>
              </p14:nvContentPartPr>
              <p14:xfrm>
                <a:off x="7117418" y="3688306"/>
                <a:ext cx="214200" cy="600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9EFE217-28F7-FF69-B19C-C9A206AF2B6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08778" y="3679306"/>
                  <a:ext cx="23184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0206209-74FA-37E5-A207-63D360FEF779}"/>
                    </a:ext>
                  </a:extLst>
                </p14:cNvPr>
                <p14:cNvContentPartPr/>
                <p14:nvPr/>
              </p14:nvContentPartPr>
              <p14:xfrm>
                <a:off x="7109858" y="3951826"/>
                <a:ext cx="25560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0206209-74FA-37E5-A207-63D360FEF77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01218" y="3942826"/>
                  <a:ext cx="2732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7304096-779D-CDBD-55BB-966C278F587D}"/>
              </a:ext>
            </a:extLst>
          </p:cNvPr>
          <p:cNvGrpSpPr/>
          <p:nvPr/>
        </p:nvGrpSpPr>
        <p:grpSpPr>
          <a:xfrm>
            <a:off x="9393338" y="4146946"/>
            <a:ext cx="246600" cy="315000"/>
            <a:chOff x="9393338" y="4146946"/>
            <a:chExt cx="24660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6E95FD1-B5B3-9152-31DF-65FDD4B1D022}"/>
                    </a:ext>
                  </a:extLst>
                </p14:cNvPr>
                <p14:cNvContentPartPr/>
                <p14:nvPr/>
              </p14:nvContentPartPr>
              <p14:xfrm>
                <a:off x="9403778" y="4148026"/>
                <a:ext cx="360" cy="313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6E95FD1-B5B3-9152-31DF-65FDD4B1D02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94778" y="4139026"/>
                  <a:ext cx="180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0BB6476-5A44-C996-2CF1-F5487A544A3C}"/>
                    </a:ext>
                  </a:extLst>
                </p14:cNvPr>
                <p14:cNvContentPartPr/>
                <p14:nvPr/>
              </p14:nvContentPartPr>
              <p14:xfrm>
                <a:off x="9393338" y="4237306"/>
                <a:ext cx="149400" cy="170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0BB6476-5A44-C996-2CF1-F5487A544A3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84338" y="4228666"/>
                  <a:ext cx="167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E17515C-81AF-B7F1-1624-B29AD0E5FA77}"/>
                    </a:ext>
                  </a:extLst>
                </p14:cNvPr>
                <p14:cNvContentPartPr/>
                <p14:nvPr/>
              </p14:nvContentPartPr>
              <p14:xfrm>
                <a:off x="9538778" y="4234066"/>
                <a:ext cx="96120" cy="199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E17515C-81AF-B7F1-1624-B29AD0E5FA7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530138" y="4225066"/>
                  <a:ext cx="113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D894477-6008-5098-6CD8-A38541571BC6}"/>
                    </a:ext>
                  </a:extLst>
                </p14:cNvPr>
                <p14:cNvContentPartPr/>
                <p14:nvPr/>
              </p14:nvContentPartPr>
              <p14:xfrm>
                <a:off x="9531578" y="4288066"/>
                <a:ext cx="1260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D894477-6008-5098-6CD8-A38541571BC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22578" y="4279066"/>
                  <a:ext cx="30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DDD42F4-3EB4-6691-DA24-F67398C20609}"/>
                    </a:ext>
                  </a:extLst>
                </p14:cNvPr>
                <p14:cNvContentPartPr/>
                <p14:nvPr/>
              </p14:nvContentPartPr>
              <p14:xfrm>
                <a:off x="9524018" y="4146946"/>
                <a:ext cx="115920" cy="141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DDD42F4-3EB4-6691-DA24-F67398C2060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515018" y="4138306"/>
                  <a:ext cx="13356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799702F-5248-9714-A2A2-820C2595216C}"/>
              </a:ext>
            </a:extLst>
          </p:cNvPr>
          <p:cNvGrpSpPr/>
          <p:nvPr/>
        </p:nvGrpSpPr>
        <p:grpSpPr>
          <a:xfrm>
            <a:off x="9860978" y="4122826"/>
            <a:ext cx="596520" cy="678240"/>
            <a:chOff x="9860978" y="4122826"/>
            <a:chExt cx="596520" cy="6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5CFEA5C-862E-5F89-8DD3-A87E02D0B55B}"/>
                    </a:ext>
                  </a:extLst>
                </p14:cNvPr>
                <p14:cNvContentPartPr/>
                <p14:nvPr/>
              </p14:nvContentPartPr>
              <p14:xfrm>
                <a:off x="9860978" y="4189066"/>
                <a:ext cx="246240" cy="300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5CFEA5C-862E-5F89-8DD3-A87E02D0B55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52338" y="4180426"/>
                  <a:ext cx="2638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83FBAF-2710-A904-6184-55FE69761125}"/>
                    </a:ext>
                  </a:extLst>
                </p14:cNvPr>
                <p14:cNvContentPartPr/>
                <p14:nvPr/>
              </p14:nvContentPartPr>
              <p14:xfrm>
                <a:off x="10298738" y="4122826"/>
                <a:ext cx="158760" cy="678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83FBAF-2710-A904-6184-55FE6976112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289738" y="4113826"/>
                  <a:ext cx="17640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226C39D-5610-80C7-4549-506B33070806}"/>
                    </a:ext>
                  </a:extLst>
                </p14:cNvPr>
                <p14:cNvContentPartPr/>
                <p14:nvPr/>
              </p14:nvContentPartPr>
              <p14:xfrm>
                <a:off x="10352738" y="4331986"/>
                <a:ext cx="9792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226C39D-5610-80C7-4549-506B3307080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343738" y="4322986"/>
                  <a:ext cx="1155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869B86C-E670-DD30-160C-48AA6742F24E}"/>
              </a:ext>
            </a:extLst>
          </p:cNvPr>
          <p:cNvGrpSpPr/>
          <p:nvPr/>
        </p:nvGrpSpPr>
        <p:grpSpPr>
          <a:xfrm>
            <a:off x="9253658" y="6175546"/>
            <a:ext cx="210600" cy="372960"/>
            <a:chOff x="9253658" y="6175546"/>
            <a:chExt cx="21060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505067B-9C8D-6DEB-F024-8EE91A03508A}"/>
                    </a:ext>
                  </a:extLst>
                </p14:cNvPr>
                <p14:cNvContentPartPr/>
                <p14:nvPr/>
              </p14:nvContentPartPr>
              <p14:xfrm>
                <a:off x="9253658" y="6175546"/>
                <a:ext cx="360" cy="359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505067B-9C8D-6DEB-F024-8EE91A03508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44658" y="6166906"/>
                  <a:ext cx="180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4FD1DC2-B5DD-06AB-109E-1A5B6DC11C9C}"/>
                    </a:ext>
                  </a:extLst>
                </p14:cNvPr>
                <p14:cNvContentPartPr/>
                <p14:nvPr/>
              </p14:nvContentPartPr>
              <p14:xfrm>
                <a:off x="9253658" y="6249346"/>
                <a:ext cx="168480" cy="115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4FD1DC2-B5DD-06AB-109E-1A5B6DC11C9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244658" y="6240346"/>
                  <a:ext cx="186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3412A9E-833B-9410-284E-5B29BE77FCA4}"/>
                    </a:ext>
                  </a:extLst>
                </p14:cNvPr>
                <p14:cNvContentPartPr/>
                <p14:nvPr/>
              </p14:nvContentPartPr>
              <p14:xfrm>
                <a:off x="9284258" y="6399106"/>
                <a:ext cx="180000" cy="149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3412A9E-833B-9410-284E-5B29BE77FCA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275258" y="6390106"/>
                  <a:ext cx="19764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EEA610B-1606-A7B3-1BA7-D8ECC9E68648}"/>
                  </a:ext>
                </a:extLst>
              </p14:cNvPr>
              <p14:cNvContentPartPr/>
              <p14:nvPr/>
            </p14:nvContentPartPr>
            <p14:xfrm>
              <a:off x="9743978" y="6210106"/>
              <a:ext cx="184320" cy="2757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EEA610B-1606-A7B3-1BA7-D8ECC9E6864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735338" y="6201106"/>
                <a:ext cx="201960" cy="29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3D52717-3F21-020B-8084-BFFA83653472}"/>
              </a:ext>
            </a:extLst>
          </p:cNvPr>
          <p:cNvGrpSpPr/>
          <p:nvPr/>
        </p:nvGrpSpPr>
        <p:grpSpPr>
          <a:xfrm>
            <a:off x="10322498" y="6084826"/>
            <a:ext cx="182880" cy="497160"/>
            <a:chOff x="10322498" y="6084826"/>
            <a:chExt cx="18288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CBEA5D4-AB77-1298-0885-C7BF251BC23D}"/>
                    </a:ext>
                  </a:extLst>
                </p14:cNvPr>
                <p14:cNvContentPartPr/>
                <p14:nvPr/>
              </p14:nvContentPartPr>
              <p14:xfrm>
                <a:off x="10322498" y="6084826"/>
                <a:ext cx="172800" cy="497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CBEA5D4-AB77-1298-0885-C7BF251BC23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13858" y="6076186"/>
                  <a:ext cx="19044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34A390A-04B6-4F72-CB8A-B3771312608A}"/>
                    </a:ext>
                  </a:extLst>
                </p14:cNvPr>
                <p14:cNvContentPartPr/>
                <p14:nvPr/>
              </p14:nvContentPartPr>
              <p14:xfrm>
                <a:off x="10379018" y="6331426"/>
                <a:ext cx="12636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34A390A-04B6-4F72-CB8A-B3771312608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70378" y="6322426"/>
                  <a:ext cx="144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FC03959-34EA-C5DD-64F8-FCAE74EAE1E9}"/>
              </a:ext>
            </a:extLst>
          </p:cNvPr>
          <p:cNvGrpSpPr/>
          <p:nvPr/>
        </p:nvGrpSpPr>
        <p:grpSpPr>
          <a:xfrm>
            <a:off x="5016098" y="4773706"/>
            <a:ext cx="2691000" cy="2104560"/>
            <a:chOff x="5016098" y="4773706"/>
            <a:chExt cx="2691000" cy="21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BEC5B08-1797-5182-F7AA-CD548BA13CED}"/>
                    </a:ext>
                  </a:extLst>
                </p14:cNvPr>
                <p14:cNvContentPartPr/>
                <p14:nvPr/>
              </p14:nvContentPartPr>
              <p14:xfrm>
                <a:off x="5770298" y="5405146"/>
                <a:ext cx="204480" cy="396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BEC5B08-1797-5182-F7AA-CD548BA13CE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761658" y="5396146"/>
                  <a:ext cx="22212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6F72C82-806B-959E-56B4-ABF7EBA15FA8}"/>
                    </a:ext>
                  </a:extLst>
                </p14:cNvPr>
                <p14:cNvContentPartPr/>
                <p14:nvPr/>
              </p14:nvContentPartPr>
              <p14:xfrm>
                <a:off x="6260258" y="5437546"/>
                <a:ext cx="191520" cy="338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6F72C82-806B-959E-56B4-ABF7EBA15FA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51618" y="5428906"/>
                  <a:ext cx="2091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2085D49-D62B-BB0B-58A1-7558750156A1}"/>
                    </a:ext>
                  </a:extLst>
                </p14:cNvPr>
                <p14:cNvContentPartPr/>
                <p14:nvPr/>
              </p14:nvContentPartPr>
              <p14:xfrm>
                <a:off x="6392738" y="5744266"/>
                <a:ext cx="36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2085D49-D62B-BB0B-58A1-7558750156A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84098" y="57356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0870755-A2B6-D343-6227-BD94D1AC7DA9}"/>
                    </a:ext>
                  </a:extLst>
                </p14:cNvPr>
                <p14:cNvContentPartPr/>
                <p14:nvPr/>
              </p14:nvContentPartPr>
              <p14:xfrm>
                <a:off x="6392738" y="5706106"/>
                <a:ext cx="27000" cy="218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0870755-A2B6-D343-6227-BD94D1AC7DA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84098" y="5697466"/>
                  <a:ext cx="44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0C4AC32-01DB-E8C9-E605-DD561AF3155B}"/>
                    </a:ext>
                  </a:extLst>
                </p14:cNvPr>
                <p14:cNvContentPartPr/>
                <p14:nvPr/>
              </p14:nvContentPartPr>
              <p14:xfrm>
                <a:off x="6794138" y="5345386"/>
                <a:ext cx="357840" cy="476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0C4AC32-01DB-E8C9-E605-DD561AF3155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85498" y="5336386"/>
                  <a:ext cx="37548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0C68948-A443-375D-788B-1EA8889D4D73}"/>
                    </a:ext>
                  </a:extLst>
                </p14:cNvPr>
                <p14:cNvContentPartPr/>
                <p14:nvPr/>
              </p14:nvContentPartPr>
              <p14:xfrm>
                <a:off x="5587778" y="6247186"/>
                <a:ext cx="289800" cy="229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0C68948-A443-375D-788B-1EA8889D4D7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78778" y="6238186"/>
                  <a:ext cx="307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82B9D12-4704-5971-8724-EA1F96A801AA}"/>
                    </a:ext>
                  </a:extLst>
                </p14:cNvPr>
                <p14:cNvContentPartPr/>
                <p14:nvPr/>
              </p14:nvContentPartPr>
              <p14:xfrm>
                <a:off x="6096458" y="6256906"/>
                <a:ext cx="349200" cy="229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82B9D12-4704-5971-8724-EA1F96A801A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87818" y="6247906"/>
                  <a:ext cx="366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E39B9F4-BA4F-DF1D-A2E0-ED72BD94CDA0}"/>
                    </a:ext>
                  </a:extLst>
                </p14:cNvPr>
                <p14:cNvContentPartPr/>
                <p14:nvPr/>
              </p14:nvContentPartPr>
              <p14:xfrm>
                <a:off x="6866498" y="6070066"/>
                <a:ext cx="172440" cy="385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E39B9F4-BA4F-DF1D-A2E0-ED72BD94CDA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57498" y="6061066"/>
                  <a:ext cx="1900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E4E6E05-9AE1-330F-A402-9014087E9DFF}"/>
                    </a:ext>
                  </a:extLst>
                </p14:cNvPr>
                <p14:cNvContentPartPr/>
                <p14:nvPr/>
              </p14:nvContentPartPr>
              <p14:xfrm>
                <a:off x="6854978" y="6269866"/>
                <a:ext cx="23004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E4E6E05-9AE1-330F-A402-9014087E9DF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845978" y="6260866"/>
                  <a:ext cx="247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695194A-268A-0A48-17CE-F6AC7190FDF5}"/>
                    </a:ext>
                  </a:extLst>
                </p14:cNvPr>
                <p14:cNvContentPartPr/>
                <p14:nvPr/>
              </p14:nvContentPartPr>
              <p14:xfrm>
                <a:off x="5016098" y="4773706"/>
                <a:ext cx="2691000" cy="2104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695194A-268A-0A48-17CE-F6AC7190FDF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07458" y="4764706"/>
                  <a:ext cx="2708640" cy="212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0CCC741-D933-3852-CA5C-B4840CB49A05}"/>
                  </a:ext>
                </a:extLst>
              </p14:cNvPr>
              <p14:cNvContentPartPr/>
              <p14:nvPr/>
            </p14:nvContentPartPr>
            <p14:xfrm>
              <a:off x="1924058" y="2354866"/>
              <a:ext cx="424800" cy="11260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0CCC741-D933-3852-CA5C-B4840CB49A0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915418" y="2345866"/>
                <a:ext cx="442440" cy="11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147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B8ED2-A542-1507-8826-1ED4AE44B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45FBD3-52ED-5214-1043-B771F266F4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Modelled Answers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C3E4CD6-EFAA-6414-C68B-30A0EE6F0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1" y="123840"/>
            <a:ext cx="1603359" cy="830997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FC34FF8-2DD4-2E45-AE5E-8ECADE64E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362" y="1931973"/>
            <a:ext cx="11913750" cy="81079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BC59B0-25EB-5D39-9764-B208F6A5F1D0}"/>
                  </a:ext>
                </a:extLst>
              </p14:cNvPr>
              <p14:cNvContentPartPr/>
              <p14:nvPr/>
            </p14:nvContentPartPr>
            <p14:xfrm>
              <a:off x="273818" y="2624146"/>
              <a:ext cx="360" cy="23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BC59B0-25EB-5D39-9764-B208F6A5F1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178" y="2615506"/>
                <a:ext cx="18000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8896FE6-72A5-402F-178E-89DBD7514340}"/>
              </a:ext>
            </a:extLst>
          </p:cNvPr>
          <p:cNvGrpSpPr/>
          <p:nvPr/>
        </p:nvGrpSpPr>
        <p:grpSpPr>
          <a:xfrm>
            <a:off x="462098" y="2588866"/>
            <a:ext cx="532080" cy="296280"/>
            <a:chOff x="462098" y="2588866"/>
            <a:chExt cx="53208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2572EA6-792B-AC2C-00EB-70AC874949E0}"/>
                    </a:ext>
                  </a:extLst>
                </p14:cNvPr>
                <p14:cNvContentPartPr/>
                <p14:nvPr/>
              </p14:nvContentPartPr>
              <p14:xfrm>
                <a:off x="462098" y="2643946"/>
                <a:ext cx="257040" cy="215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2572EA6-792B-AC2C-00EB-70AC874949E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3458" y="2634946"/>
                  <a:ext cx="2746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2F04F6E-A901-F560-08DF-E7FC3BE9DA2F}"/>
                    </a:ext>
                  </a:extLst>
                </p14:cNvPr>
                <p14:cNvContentPartPr/>
                <p14:nvPr/>
              </p14:nvContentPartPr>
              <p14:xfrm>
                <a:off x="799778" y="2588866"/>
                <a:ext cx="194400" cy="296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2F04F6E-A901-F560-08DF-E7FC3BE9DA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0778" y="2579866"/>
                  <a:ext cx="21204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A90FB1-8E82-D46D-E46A-05AF0637A9C5}"/>
              </a:ext>
            </a:extLst>
          </p:cNvPr>
          <p:cNvGrpSpPr/>
          <p:nvPr/>
        </p:nvGrpSpPr>
        <p:grpSpPr>
          <a:xfrm>
            <a:off x="1170578" y="2578426"/>
            <a:ext cx="119160" cy="354240"/>
            <a:chOff x="1170578" y="2578426"/>
            <a:chExt cx="11916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D735F78-F4C8-133B-B1A3-91C9C7B37846}"/>
                    </a:ext>
                  </a:extLst>
                </p14:cNvPr>
                <p14:cNvContentPartPr/>
                <p14:nvPr/>
              </p14:nvContentPartPr>
              <p14:xfrm>
                <a:off x="1170578" y="2578426"/>
                <a:ext cx="119160" cy="276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D735F78-F4C8-133B-B1A3-91C9C7B378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61938" y="2569426"/>
                  <a:ext cx="1368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B3A1C74-0254-BF2F-BBC2-C01B0697C0E0}"/>
                    </a:ext>
                  </a:extLst>
                </p14:cNvPr>
                <p14:cNvContentPartPr/>
                <p14:nvPr/>
              </p14:nvContentPartPr>
              <p14:xfrm>
                <a:off x="1191458" y="2773906"/>
                <a:ext cx="4320" cy="158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B3A1C74-0254-BF2F-BBC2-C01B0697C0E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82818" y="2765266"/>
                  <a:ext cx="2196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E1C610-DBE1-D50D-BF8A-C6A6D7A972AB}"/>
              </a:ext>
            </a:extLst>
          </p:cNvPr>
          <p:cNvGrpSpPr/>
          <p:nvPr/>
        </p:nvGrpSpPr>
        <p:grpSpPr>
          <a:xfrm>
            <a:off x="2406098" y="2548186"/>
            <a:ext cx="763920" cy="471240"/>
            <a:chOff x="2406098" y="2548186"/>
            <a:chExt cx="76392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5E27403-B528-F55A-1C85-499673277029}"/>
                    </a:ext>
                  </a:extLst>
                </p14:cNvPr>
                <p14:cNvContentPartPr/>
                <p14:nvPr/>
              </p14:nvContentPartPr>
              <p14:xfrm>
                <a:off x="2406098" y="2636386"/>
                <a:ext cx="165960" cy="211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5E27403-B528-F55A-1C85-49967327702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97458" y="2627386"/>
                  <a:ext cx="183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E481A94-41E7-6D61-DF3C-0AE6E20E5259}"/>
                    </a:ext>
                  </a:extLst>
                </p14:cNvPr>
                <p14:cNvContentPartPr/>
                <p14:nvPr/>
              </p14:nvContentPartPr>
              <p14:xfrm>
                <a:off x="2738018" y="2548186"/>
                <a:ext cx="117720" cy="331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E481A94-41E7-6D61-DF3C-0AE6E20E525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29018" y="2539546"/>
                  <a:ext cx="1353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79D314A-E507-CF9E-BA17-36D79F376619}"/>
                    </a:ext>
                  </a:extLst>
                </p14:cNvPr>
                <p14:cNvContentPartPr/>
                <p14:nvPr/>
              </p14:nvContentPartPr>
              <p14:xfrm>
                <a:off x="2933138" y="2740786"/>
                <a:ext cx="236880" cy="278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79D314A-E507-CF9E-BA17-36D79F37661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24498" y="2732146"/>
                  <a:ext cx="254520" cy="29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47BAD9B-9ECE-982F-B7C5-EECBD8CF7209}"/>
                  </a:ext>
                </a:extLst>
              </p14:cNvPr>
              <p14:cNvContentPartPr/>
              <p14:nvPr/>
            </p14:nvContentPartPr>
            <p14:xfrm>
              <a:off x="3393218" y="2615866"/>
              <a:ext cx="153000" cy="244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47BAD9B-9ECE-982F-B7C5-EECBD8CF720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84218" y="2607226"/>
                <a:ext cx="17064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97CB8A0-3A8E-6F5F-282F-7B4F445BB6AF}"/>
                  </a:ext>
                </a:extLst>
              </p14:cNvPr>
              <p14:cNvContentPartPr/>
              <p14:nvPr/>
            </p14:nvContentPartPr>
            <p14:xfrm>
              <a:off x="6846698" y="2732866"/>
              <a:ext cx="30240" cy="194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97CB8A0-3A8E-6F5F-282F-7B4F445BB6A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38058" y="2723866"/>
                <a:ext cx="47880" cy="21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BC43DBA-2928-3D44-F7E8-4F579F9B714E}"/>
              </a:ext>
            </a:extLst>
          </p:cNvPr>
          <p:cNvGrpSpPr/>
          <p:nvPr/>
        </p:nvGrpSpPr>
        <p:grpSpPr>
          <a:xfrm>
            <a:off x="7070978" y="2639986"/>
            <a:ext cx="512640" cy="349920"/>
            <a:chOff x="7070978" y="2639986"/>
            <a:chExt cx="51264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79EBAE6-7F02-C15A-F79B-F0E15A946C59}"/>
                    </a:ext>
                  </a:extLst>
                </p14:cNvPr>
                <p14:cNvContentPartPr/>
                <p14:nvPr/>
              </p14:nvContentPartPr>
              <p14:xfrm>
                <a:off x="7070978" y="2697586"/>
                <a:ext cx="236520" cy="221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79EBAE6-7F02-C15A-F79B-F0E15A946C5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62338" y="2688946"/>
                  <a:ext cx="254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FD58A60-A80B-945E-AE61-C1399158C9F8}"/>
                    </a:ext>
                  </a:extLst>
                </p14:cNvPr>
                <p14:cNvContentPartPr/>
                <p14:nvPr/>
              </p14:nvContentPartPr>
              <p14:xfrm>
                <a:off x="7419458" y="2639986"/>
                <a:ext cx="164160" cy="349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FD58A60-A80B-945E-AE61-C1399158C9F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10818" y="2630986"/>
                  <a:ext cx="181800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A8D91A-4E0E-C209-F3C2-B919B2068187}"/>
              </a:ext>
            </a:extLst>
          </p:cNvPr>
          <p:cNvGrpSpPr/>
          <p:nvPr/>
        </p:nvGrpSpPr>
        <p:grpSpPr>
          <a:xfrm>
            <a:off x="7783058" y="2652586"/>
            <a:ext cx="137160" cy="468720"/>
            <a:chOff x="7783058" y="2652586"/>
            <a:chExt cx="13716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29FE5F0-E6F3-4EBC-878D-B1CB92866AC3}"/>
                    </a:ext>
                  </a:extLst>
                </p14:cNvPr>
                <p14:cNvContentPartPr/>
                <p14:nvPr/>
              </p14:nvContentPartPr>
              <p14:xfrm>
                <a:off x="7783058" y="2652586"/>
                <a:ext cx="137160" cy="253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29FE5F0-E6F3-4EBC-878D-B1CB92866AC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74418" y="2643946"/>
                  <a:ext cx="1548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A7B2A4B-7B3A-5792-FD73-4294FD785ED6}"/>
                    </a:ext>
                  </a:extLst>
                </p14:cNvPr>
                <p14:cNvContentPartPr/>
                <p14:nvPr/>
              </p14:nvContentPartPr>
              <p14:xfrm>
                <a:off x="7846778" y="2845546"/>
                <a:ext cx="5040" cy="275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A7B2A4B-7B3A-5792-FD73-4294FD785ED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37778" y="2836546"/>
                  <a:ext cx="2268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EF9F674-1334-3045-C5D7-8A63B9E7784E}"/>
              </a:ext>
            </a:extLst>
          </p:cNvPr>
          <p:cNvGrpSpPr/>
          <p:nvPr/>
        </p:nvGrpSpPr>
        <p:grpSpPr>
          <a:xfrm>
            <a:off x="10880858" y="2651506"/>
            <a:ext cx="1199160" cy="370800"/>
            <a:chOff x="10880858" y="2651506"/>
            <a:chExt cx="119916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9BE585D-C858-6F60-B4D3-4DE39401694A}"/>
                    </a:ext>
                  </a:extLst>
                </p14:cNvPr>
                <p14:cNvContentPartPr/>
                <p14:nvPr/>
              </p14:nvContentPartPr>
              <p14:xfrm>
                <a:off x="10880858" y="2651506"/>
                <a:ext cx="288720" cy="354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9BE585D-C858-6F60-B4D3-4DE39401694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871858" y="2642506"/>
                  <a:ext cx="3063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6478C44-5E5F-38B3-A1B0-235B8D254D79}"/>
                    </a:ext>
                  </a:extLst>
                </p14:cNvPr>
                <p14:cNvContentPartPr/>
                <p14:nvPr/>
              </p14:nvContentPartPr>
              <p14:xfrm>
                <a:off x="11315018" y="2693266"/>
                <a:ext cx="128160" cy="239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6478C44-5E5F-38B3-A1B0-235B8D254D7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306018" y="2684626"/>
                  <a:ext cx="1458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7BDBCE9-4A1D-F8FF-C6EA-0ACBF86025EE}"/>
                    </a:ext>
                  </a:extLst>
                </p14:cNvPr>
                <p14:cNvContentPartPr/>
                <p14:nvPr/>
              </p14:nvContentPartPr>
              <p14:xfrm>
                <a:off x="11532818" y="2698306"/>
                <a:ext cx="186840" cy="282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7BDBCE9-4A1D-F8FF-C6EA-0ACBF86025E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523818" y="2689306"/>
                  <a:ext cx="2044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DBA8A95-3F94-AA83-4079-227502A9B5BC}"/>
                    </a:ext>
                  </a:extLst>
                </p14:cNvPr>
                <p14:cNvContentPartPr/>
                <p14:nvPr/>
              </p14:nvContentPartPr>
              <p14:xfrm>
                <a:off x="11874098" y="2673826"/>
                <a:ext cx="205920" cy="348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DBA8A95-3F94-AA83-4079-227502A9B5B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865458" y="2665186"/>
                  <a:ext cx="223560" cy="36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F810D99-4C9D-1EFE-1AB9-B1F60975B6C9}"/>
                  </a:ext>
                </a:extLst>
              </p14:cNvPr>
              <p14:cNvContentPartPr/>
              <p14:nvPr/>
            </p14:nvContentPartPr>
            <p14:xfrm>
              <a:off x="1293698" y="4835266"/>
              <a:ext cx="295200" cy="350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F810D99-4C9D-1EFE-1AB9-B1F60975B6C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85058" y="4826626"/>
                <a:ext cx="31284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E343F80-C65F-2B92-D459-F7DC3DCAA282}"/>
                  </a:ext>
                </a:extLst>
              </p14:cNvPr>
              <p14:cNvContentPartPr/>
              <p14:nvPr/>
            </p14:nvContentPartPr>
            <p14:xfrm>
              <a:off x="1877258" y="4918426"/>
              <a:ext cx="199800" cy="331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E343F80-C65F-2B92-D459-F7DC3DCAA28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868618" y="4909426"/>
                <a:ext cx="21744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5FBD690-E97C-6632-EAEC-A31F8E1AE521}"/>
                  </a:ext>
                </a:extLst>
              </p14:cNvPr>
              <p14:cNvContentPartPr/>
              <p14:nvPr/>
            </p14:nvContentPartPr>
            <p14:xfrm>
              <a:off x="1927298" y="5446186"/>
              <a:ext cx="203400" cy="4690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5FBD690-E97C-6632-EAEC-A31F8E1AE52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18658" y="5437186"/>
                <a:ext cx="221040" cy="48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76D01A19-875F-55FE-B322-083A520F25C3}"/>
              </a:ext>
            </a:extLst>
          </p:cNvPr>
          <p:cNvGrpSpPr/>
          <p:nvPr/>
        </p:nvGrpSpPr>
        <p:grpSpPr>
          <a:xfrm>
            <a:off x="2539298" y="4840306"/>
            <a:ext cx="214920" cy="392400"/>
            <a:chOff x="2539298" y="4840306"/>
            <a:chExt cx="21492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413AB47-42E8-D42F-D870-536E31E7EA47}"/>
                    </a:ext>
                  </a:extLst>
                </p14:cNvPr>
                <p14:cNvContentPartPr/>
                <p14:nvPr/>
              </p14:nvContentPartPr>
              <p14:xfrm>
                <a:off x="2539298" y="4840306"/>
                <a:ext cx="214920" cy="295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413AB47-42E8-D42F-D870-536E31E7EA4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30298" y="4831306"/>
                  <a:ext cx="2325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12D91FB-FD8A-1E75-9965-3638E006F5C3}"/>
                    </a:ext>
                  </a:extLst>
                </p14:cNvPr>
                <p14:cNvContentPartPr/>
                <p14:nvPr/>
              </p14:nvContentPartPr>
              <p14:xfrm>
                <a:off x="2664938" y="5019586"/>
                <a:ext cx="360" cy="213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12D91FB-FD8A-1E75-9965-3638E006F5C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56298" y="5010586"/>
                  <a:ext cx="18000" cy="23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DD8786B-0653-2A13-2945-181AD2D52CCA}"/>
                  </a:ext>
                </a:extLst>
              </p14:cNvPr>
              <p14:cNvContentPartPr/>
              <p14:nvPr/>
            </p14:nvContentPartPr>
            <p14:xfrm>
              <a:off x="2496098" y="5540866"/>
              <a:ext cx="312120" cy="435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DD8786B-0653-2A13-2945-181AD2D52CC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87458" y="5531866"/>
                <a:ext cx="32976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0846818-CC4E-87AD-063A-526210A5C678}"/>
                  </a:ext>
                </a:extLst>
              </p14:cNvPr>
              <p14:cNvContentPartPr/>
              <p14:nvPr/>
            </p14:nvContentPartPr>
            <p14:xfrm>
              <a:off x="5997818" y="3798106"/>
              <a:ext cx="284040" cy="444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0846818-CC4E-87AD-063A-526210A5C67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989178" y="3789466"/>
                <a:ext cx="301680" cy="46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AE33120B-D181-7049-8F23-E500C4099B94}"/>
              </a:ext>
            </a:extLst>
          </p:cNvPr>
          <p:cNvGrpSpPr/>
          <p:nvPr/>
        </p:nvGrpSpPr>
        <p:grpSpPr>
          <a:xfrm>
            <a:off x="6535658" y="3861826"/>
            <a:ext cx="913320" cy="482760"/>
            <a:chOff x="6535658" y="3861826"/>
            <a:chExt cx="91332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09C2AB9-0E0B-D2A2-4CC3-2E57EE9E8FFB}"/>
                    </a:ext>
                  </a:extLst>
                </p14:cNvPr>
                <p14:cNvContentPartPr/>
                <p14:nvPr/>
              </p14:nvContentPartPr>
              <p14:xfrm>
                <a:off x="6535658" y="3861826"/>
                <a:ext cx="366120" cy="411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09C2AB9-0E0B-D2A2-4CC3-2E57EE9E8FF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26658" y="3853186"/>
                  <a:ext cx="3837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6943595-2B55-1ECD-93FA-3B4EB1AF8205}"/>
                    </a:ext>
                  </a:extLst>
                </p14:cNvPr>
                <p14:cNvContentPartPr/>
                <p14:nvPr/>
              </p14:nvContentPartPr>
              <p14:xfrm>
                <a:off x="7113458" y="3872266"/>
                <a:ext cx="335520" cy="312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6943595-2B55-1ECD-93FA-3B4EB1AF820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04458" y="3863266"/>
                  <a:ext cx="3531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62952AA-9526-4BC0-EDBA-586976E4BFA4}"/>
                    </a:ext>
                  </a:extLst>
                </p14:cNvPr>
                <p14:cNvContentPartPr/>
                <p14:nvPr/>
              </p14:nvContentPartPr>
              <p14:xfrm>
                <a:off x="7354658" y="4070626"/>
                <a:ext cx="360" cy="273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62952AA-9526-4BC0-EDBA-586976E4BFA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46018" y="4061626"/>
                  <a:ext cx="1800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5E19BC3-5EA5-6C46-C431-5A15AA321A0E}"/>
              </a:ext>
            </a:extLst>
          </p:cNvPr>
          <p:cNvGrpSpPr/>
          <p:nvPr/>
        </p:nvGrpSpPr>
        <p:grpSpPr>
          <a:xfrm>
            <a:off x="6124538" y="5399386"/>
            <a:ext cx="835920" cy="394200"/>
            <a:chOff x="6124538" y="5399386"/>
            <a:chExt cx="83592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2C30763-C8C7-7FBF-F8FD-84F78C83A06D}"/>
                    </a:ext>
                  </a:extLst>
                </p14:cNvPr>
                <p14:cNvContentPartPr/>
                <p14:nvPr/>
              </p14:nvContentPartPr>
              <p14:xfrm>
                <a:off x="6124538" y="5431426"/>
                <a:ext cx="300240" cy="362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2C30763-C8C7-7FBF-F8FD-84F78C83A06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15538" y="5422426"/>
                  <a:ext cx="317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FBA837E-E59E-56D9-AF47-DA98F500ABDE}"/>
                    </a:ext>
                  </a:extLst>
                </p14:cNvPr>
                <p14:cNvContentPartPr/>
                <p14:nvPr/>
              </p14:nvContentPartPr>
              <p14:xfrm>
                <a:off x="6642578" y="5399386"/>
                <a:ext cx="317880" cy="277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FBA837E-E59E-56D9-AF47-DA98F500ABD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33578" y="5390746"/>
                  <a:ext cx="335520" cy="29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0E21E36-2AD2-882A-30B9-889B4F3AA084}"/>
                  </a:ext>
                </a:extLst>
              </p14:cNvPr>
              <p14:cNvContentPartPr/>
              <p14:nvPr/>
            </p14:nvContentPartPr>
            <p14:xfrm>
              <a:off x="7219658" y="5365546"/>
              <a:ext cx="336960" cy="4431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0E21E36-2AD2-882A-30B9-889B4F3AA08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210658" y="5356906"/>
                <a:ext cx="35460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BFDECC4-7757-AA04-D9CE-EECDE76C9F98}"/>
                  </a:ext>
                </a:extLst>
              </p14:cNvPr>
              <p14:cNvContentPartPr/>
              <p14:nvPr/>
            </p14:nvContentPartPr>
            <p14:xfrm>
              <a:off x="9475058" y="3708466"/>
              <a:ext cx="287280" cy="316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BFDECC4-7757-AA04-D9CE-EECDE76C9F9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466058" y="3699826"/>
                <a:ext cx="30492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AD8A4F9-3CEF-BCEE-CA97-E878A5A26E5E}"/>
                  </a:ext>
                </a:extLst>
              </p14:cNvPr>
              <p14:cNvContentPartPr/>
              <p14:nvPr/>
            </p14:nvContentPartPr>
            <p14:xfrm>
              <a:off x="10145018" y="3620986"/>
              <a:ext cx="265680" cy="4464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AD8A4F9-3CEF-BCEE-CA97-E878A5A26E5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136378" y="3611986"/>
                <a:ext cx="283320" cy="46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FE41521D-50B2-1A97-3A7F-90FF58714FC6}"/>
              </a:ext>
            </a:extLst>
          </p:cNvPr>
          <p:cNvGrpSpPr/>
          <p:nvPr/>
        </p:nvGrpSpPr>
        <p:grpSpPr>
          <a:xfrm>
            <a:off x="10694738" y="3690106"/>
            <a:ext cx="185400" cy="465480"/>
            <a:chOff x="10694738" y="3690106"/>
            <a:chExt cx="18540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56706F4-5B60-4DE0-D2A5-CFDD6767D790}"/>
                    </a:ext>
                  </a:extLst>
                </p14:cNvPr>
                <p14:cNvContentPartPr/>
                <p14:nvPr/>
              </p14:nvContentPartPr>
              <p14:xfrm>
                <a:off x="10694738" y="3690106"/>
                <a:ext cx="185400" cy="273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56706F4-5B60-4DE0-D2A5-CFDD6767D79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686098" y="3681106"/>
                  <a:ext cx="2030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09F7C6F-3B4D-A1AE-90AD-A953AABC9BD1}"/>
                    </a:ext>
                  </a:extLst>
                </p14:cNvPr>
                <p14:cNvContentPartPr/>
                <p14:nvPr/>
              </p14:nvContentPartPr>
              <p14:xfrm>
                <a:off x="10811018" y="3874786"/>
                <a:ext cx="360" cy="280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09F7C6F-3B4D-A1AE-90AD-A953AABC9B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802018" y="3866146"/>
                  <a:ext cx="18000" cy="29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DE6372A-21E0-BE73-F0B3-631B7D16FDED}"/>
                  </a:ext>
                </a:extLst>
              </p14:cNvPr>
              <p14:cNvContentPartPr/>
              <p14:nvPr/>
            </p14:nvContentPartPr>
            <p14:xfrm>
              <a:off x="1841978" y="2632426"/>
              <a:ext cx="400320" cy="1846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DE6372A-21E0-BE73-F0B3-631B7D16FDE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833338" y="2623426"/>
                <a:ext cx="417960" cy="18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58BD1E9-32C8-D27C-EC7A-3F9D422638F8}"/>
                  </a:ext>
                </a:extLst>
              </p14:cNvPr>
              <p14:cNvContentPartPr/>
              <p14:nvPr/>
            </p14:nvContentPartPr>
            <p14:xfrm>
              <a:off x="6132098" y="4484626"/>
              <a:ext cx="75600" cy="293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58BD1E9-32C8-D27C-EC7A-3F9D422638F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23098" y="4475626"/>
                <a:ext cx="932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22D3FE7-5106-4061-2089-24781BB82B70}"/>
                  </a:ext>
                </a:extLst>
              </p14:cNvPr>
              <p14:cNvContentPartPr/>
              <p14:nvPr/>
            </p14:nvContentPartPr>
            <p14:xfrm>
              <a:off x="6348818" y="6169786"/>
              <a:ext cx="123120" cy="3157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22D3FE7-5106-4061-2089-24781BB82B7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339818" y="6161146"/>
                <a:ext cx="1407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4946FE6-78FC-B8EA-CF3C-B7919D24C224}"/>
                  </a:ext>
                </a:extLst>
              </p14:cNvPr>
              <p14:cNvContentPartPr/>
              <p14:nvPr/>
            </p14:nvContentPartPr>
            <p14:xfrm>
              <a:off x="9619418" y="4309666"/>
              <a:ext cx="118080" cy="3387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4946FE6-78FC-B8EA-CF3C-B7919D24C22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610778" y="4301026"/>
                <a:ext cx="13572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F4F0512-9C62-1E2D-FB7A-41C57C9186DE}"/>
                  </a:ext>
                </a:extLst>
              </p14:cNvPr>
              <p14:cNvContentPartPr/>
              <p14:nvPr/>
            </p14:nvContentPartPr>
            <p14:xfrm>
              <a:off x="9951698" y="6020386"/>
              <a:ext cx="123480" cy="3020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F4F0512-9C62-1E2D-FB7A-41C57C9186D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942698" y="6011746"/>
                <a:ext cx="1411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17EE5E0-53EB-0402-CBDF-F31E257A55BB}"/>
                  </a:ext>
                </a:extLst>
              </p14:cNvPr>
              <p14:cNvContentPartPr/>
              <p14:nvPr/>
            </p14:nvContentPartPr>
            <p14:xfrm>
              <a:off x="6613418" y="4627546"/>
              <a:ext cx="292680" cy="219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17EE5E0-53EB-0402-CBDF-F31E257A55B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604778" y="4618906"/>
                <a:ext cx="31032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C504EE4-91CF-69AF-C0EA-9A1E96309D2E}"/>
                  </a:ext>
                </a:extLst>
              </p14:cNvPr>
              <p14:cNvContentPartPr/>
              <p14:nvPr/>
            </p14:nvContentPartPr>
            <p14:xfrm>
              <a:off x="6856418" y="6182746"/>
              <a:ext cx="330480" cy="292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C504EE4-91CF-69AF-C0EA-9A1E96309D2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47778" y="6173746"/>
                <a:ext cx="3481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9E587B1-1B7E-8EAD-5D0E-C15197D891E8}"/>
                  </a:ext>
                </a:extLst>
              </p14:cNvPr>
              <p14:cNvContentPartPr/>
              <p14:nvPr/>
            </p14:nvContentPartPr>
            <p14:xfrm>
              <a:off x="7199858" y="4607746"/>
              <a:ext cx="201240" cy="273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9E587B1-1B7E-8EAD-5D0E-C15197D891E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191218" y="4598746"/>
                <a:ext cx="218880" cy="29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042E6096-3C78-C589-D754-E2F63EE91591}"/>
              </a:ext>
            </a:extLst>
          </p:cNvPr>
          <p:cNvGrpSpPr/>
          <p:nvPr/>
        </p:nvGrpSpPr>
        <p:grpSpPr>
          <a:xfrm>
            <a:off x="7495058" y="6032266"/>
            <a:ext cx="142560" cy="428760"/>
            <a:chOff x="7495058" y="6032266"/>
            <a:chExt cx="14256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1A9103E-0DAE-F26B-2250-DA6416475681}"/>
                    </a:ext>
                  </a:extLst>
                </p14:cNvPr>
                <p14:cNvContentPartPr/>
                <p14:nvPr/>
              </p14:nvContentPartPr>
              <p14:xfrm>
                <a:off x="7495058" y="6032266"/>
                <a:ext cx="92880" cy="428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1A9103E-0DAE-F26B-2250-DA641647568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86058" y="6023626"/>
                  <a:ext cx="1105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8DA6834-32BD-104E-4364-0FFFA8772B09}"/>
                    </a:ext>
                  </a:extLst>
                </p14:cNvPr>
                <p14:cNvContentPartPr/>
                <p14:nvPr/>
              </p14:nvContentPartPr>
              <p14:xfrm>
                <a:off x="7501898" y="6200746"/>
                <a:ext cx="135720" cy="8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8DA6834-32BD-104E-4364-0FFFA8772B0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93258" y="6192106"/>
                  <a:ext cx="15336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DC9571C-F96C-7983-7B57-FF745E220716}"/>
                  </a:ext>
                </a:extLst>
              </p14:cNvPr>
              <p14:cNvContentPartPr/>
              <p14:nvPr/>
            </p14:nvContentPartPr>
            <p14:xfrm>
              <a:off x="10159058" y="4413346"/>
              <a:ext cx="162360" cy="225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DC9571C-F96C-7983-7B57-FF745E22071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150418" y="4404346"/>
                <a:ext cx="1800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17475E2-EBA6-C16C-9856-2EF548D3CBB0}"/>
                  </a:ext>
                </a:extLst>
              </p14:cNvPr>
              <p14:cNvContentPartPr/>
              <p14:nvPr/>
            </p14:nvContentPartPr>
            <p14:xfrm>
              <a:off x="10619498" y="4395346"/>
              <a:ext cx="235080" cy="2552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17475E2-EBA6-C16C-9856-2EF548D3CBB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610498" y="4386706"/>
                <a:ext cx="252720" cy="27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B51C334-0CF8-0504-C02D-43BC04F739E7}"/>
              </a:ext>
            </a:extLst>
          </p:cNvPr>
          <p:cNvGrpSpPr/>
          <p:nvPr/>
        </p:nvGrpSpPr>
        <p:grpSpPr>
          <a:xfrm>
            <a:off x="9322058" y="4935706"/>
            <a:ext cx="2421000" cy="1694880"/>
            <a:chOff x="9322058" y="4935706"/>
            <a:chExt cx="2421000" cy="169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790F2AA-E79F-AA11-84DA-D65D2776076D}"/>
                    </a:ext>
                  </a:extLst>
                </p14:cNvPr>
                <p14:cNvContentPartPr/>
                <p14:nvPr/>
              </p14:nvContentPartPr>
              <p14:xfrm>
                <a:off x="9749018" y="5324506"/>
                <a:ext cx="233640" cy="383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790F2AA-E79F-AA11-84DA-D65D2776076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740378" y="5315506"/>
                  <a:ext cx="2512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90C51FE-75F4-2CC7-5EFA-F605621DEB13}"/>
                    </a:ext>
                  </a:extLst>
                </p14:cNvPr>
                <p14:cNvContentPartPr/>
                <p14:nvPr/>
              </p14:nvContentPartPr>
              <p14:xfrm>
                <a:off x="10209098" y="5332426"/>
                <a:ext cx="180360" cy="300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90C51FE-75F4-2CC7-5EFA-F605621DEB1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200458" y="5323786"/>
                  <a:ext cx="1980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F93CA06-883C-2984-72F1-65A74FD817B1}"/>
                    </a:ext>
                  </a:extLst>
                </p14:cNvPr>
                <p14:cNvContentPartPr/>
                <p14:nvPr/>
              </p14:nvContentPartPr>
              <p14:xfrm>
                <a:off x="10521218" y="5308306"/>
                <a:ext cx="348480" cy="405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F93CA06-883C-2984-72F1-65A74FD817B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512578" y="5299306"/>
                  <a:ext cx="36612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EEA1369-2091-4CD0-32C8-EC1900C4473C}"/>
                    </a:ext>
                  </a:extLst>
                </p14:cNvPr>
                <p14:cNvContentPartPr/>
                <p14:nvPr/>
              </p14:nvContentPartPr>
              <p14:xfrm>
                <a:off x="10352738" y="6147826"/>
                <a:ext cx="199440" cy="216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EEA1369-2091-4CD0-32C8-EC1900C4473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43738" y="6139186"/>
                  <a:ext cx="2170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C796AEC-F5FC-32BC-C821-CF01446ABB9D}"/>
                    </a:ext>
                  </a:extLst>
                </p14:cNvPr>
                <p14:cNvContentPartPr/>
                <p14:nvPr/>
              </p14:nvContentPartPr>
              <p14:xfrm>
                <a:off x="10448498" y="6152146"/>
                <a:ext cx="109080" cy="111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C796AEC-F5FC-32BC-C821-CF01446ABB9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39498" y="6143146"/>
                  <a:ext cx="126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7ED308D-776C-C361-B6B5-48CF4F2A8227}"/>
                    </a:ext>
                  </a:extLst>
                </p14:cNvPr>
                <p14:cNvContentPartPr/>
                <p14:nvPr/>
              </p14:nvContentPartPr>
              <p14:xfrm>
                <a:off x="10773938" y="5815546"/>
                <a:ext cx="178200" cy="586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7ED308D-776C-C361-B6B5-48CF4F2A822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765298" y="5806546"/>
                  <a:ext cx="19584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7CDF33D-7A95-0ADC-D1AA-829ED317B77F}"/>
                    </a:ext>
                  </a:extLst>
                </p14:cNvPr>
                <p14:cNvContentPartPr/>
                <p14:nvPr/>
              </p14:nvContentPartPr>
              <p14:xfrm>
                <a:off x="10835138" y="6090946"/>
                <a:ext cx="129600" cy="4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7CDF33D-7A95-0ADC-D1AA-829ED317B77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826498" y="6082306"/>
                  <a:ext cx="147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E472F2F-DF64-B668-CBCC-F9BA69D89257}"/>
                    </a:ext>
                  </a:extLst>
                </p14:cNvPr>
                <p14:cNvContentPartPr/>
                <p14:nvPr/>
              </p14:nvContentPartPr>
              <p14:xfrm>
                <a:off x="9322058" y="4935706"/>
                <a:ext cx="2421000" cy="1694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E472F2F-DF64-B668-CBCC-F9BA69D8925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13058" y="4926706"/>
                  <a:ext cx="2438640" cy="171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77188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34</Words>
  <Application>Microsoft Macintosh PowerPoint</Application>
  <PresentationFormat>Widescreen</PresentationFormat>
  <Paragraphs>9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Practice Questions</vt:lpstr>
      <vt:lpstr>Modelled Answers</vt:lpstr>
      <vt:lpstr>Modelled Answers</vt:lpstr>
      <vt:lpstr>Modelled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Hearn</dc:creator>
  <cp:lastModifiedBy>Carolyn Hearn</cp:lastModifiedBy>
  <cp:revision>10</cp:revision>
  <dcterms:created xsi:type="dcterms:W3CDTF">2023-11-23T13:39:18Z</dcterms:created>
  <dcterms:modified xsi:type="dcterms:W3CDTF">2025-03-19T13:49:13Z</dcterms:modified>
</cp:coreProperties>
</file>