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3"/>
  </p:normalViewPr>
  <p:slideViewPr>
    <p:cSldViewPr snapToGrid="0">
      <p:cViewPr varScale="1">
        <p:scale>
          <a:sx n="86" d="100"/>
          <a:sy n="8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37.59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877 0 24575,'-18'0'0,"-38"0"0,0 0 0,-2 0 0,-26 0 0,15 0 0,1 0 0,-9 0 0,-20 0 0,4 6 0,21 6 0,21 6 0,12 5 0,17 2 0,11 4 0,6 3 0,5 3 0,0-3 0,0-4 0,4-6 0,15-6 0,18-5 0,21-6 0,11-2 0,3 0 0,-4 3 0,-6 2 0,-1 4 0,0 6 0,2 10 0,4 13 0,-2 11 0,-6 9 0,-11 4 0,-12-3 0,-11-1 0,-11-2 0,-8 1 0,-5 0 0,-8 0 0,-10-5 0,-19-9 0,-20-11 0,-12-13 0,-7-8 0,6-7 0,12-2 0,16 1 0,14 5 0,14-9 0,7-7 0,6-2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0 280 24575,'4'-5'0,"2"2"0,17 1 0,23 2 0,38 0 0,-22 0 0,7 0 0,16 0 0,6 0-285,-19 0 0,3 0 1,2 0 284,6 0 0,2 0 0,0 0 0,-2 0 0,1 0 0,-2 0 0,-2 0 0,-1 0 0,-2 0-45,-7 0 0,-1 0 1,-2 0 44,20 0 0,-2 0 0,-5 0 0,-4 0 0,-8 0 0,-4 0 0,-4 0 0,-2 0 0,-2 0 0,0 0 424,-2 0 0,0 0-424,3 0 0,1 0 70,-1 0 0,2 0-70,3 0 0,0 0 0,1 0 0,-1 0 0,-2 0 0,0 0 0,2-3 0,0-1 0,1 0 0,0-2 0,5-1 0,2-3 0,8-1 0,1-2 0,6-1 0,2-1 0,5-5 0,1-2 0,4 0 0,-1-1 0,-3 1 0,-2 1 0,-7 4 0,-3 3 0,-11 5 0,-5 2 0,34 2 0,-33 5 0,-22 0 0,-26 0 0,-6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07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489 0 24575,'-21'0'0,"-13"2"0,-25 14 0,14-2 0,-24 24 0,23 2 0,-13 13 0,4 4 0,12-2 0,13-2 0,12-2 0,11-6 0,4-2 0,3-2 0,0-3 0,0 1 0,0 1 0,5 2 0,7 1 0,6-1 0,4-6 0,4-7 0,3-4 0,6-2 0,10-2 0,9 0 0,4-3 0,1-5 0,-7-5 0,-7-5 0,-2-3 0,-4 0 0,3-4 0,0-6 0,-2-9 0,-2-7 0,-5-4 0,-3 0 0,-2 0 0,-4 0 0,-5 0 0,-6-1 0,-6 2 0,-5-3 0,-2-3 0,0-3 0,0-1 0,0 2 0,0 4 0,0 5 0,0 3 0,0 0 0,0 1 0,0 1 0,0 2 0,-2 4 0,-4 1 0,-4-4 0,0 10 0,-3-6 0,3 8 0,-6 0 0,5 1 0,-5-1 0,5 1 0,-3-2 0,-1 0 0,-1 0 0,-1 0 0,-4 2 0,5 1 0,-4 1 0,15 2 0,-2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2.9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14 76 24575,'-5'9'0,"3"16"0,2 20 0,4 25 0,-1 19 0,0 8 0,-1-47 0,-1 0 0,3 43 0,2-12 0,0-13 0,-3-13 0,-1-11 0,-2-5 0,2-5 0,1-3 0,0-7 0,0-10 0,-2-12 0,-1-11 0,0-9 0,0-13 0,-3-19 0,-4-15 0,-3-8 0,-3 1 0,3 4 0,3 8 0,5 5 0,2 4 0,0 4 0,0 3 0,0 2 0,0 0 0,0-1 0,0-2 0,0 4 0,0 5 0,0 17 0,0 2 0,2 10 0,2-5 0,4-1 0,2-1 0,0 3 0,2 4 0,4 4 0,2 3 0,8 0 0,12 0 0,10 0 0,14 5 0,5 5 0,4 6 0,-2 8 0,-8 5 0,-7 5 0,-14 5 0,-7 0 0,-7 3 0,-7 7 0,-5 4 0,-5 5 0,-6 1 0,-1 1 0,-2 1 0,-7 10 0,-8 6 0,-3 4 0,-5-2 0,0-8 0,1-9 0,-5-7 0,-3-8 0,-5-6 0,-8-6 0,-5-8 0,-3-6 0,-1-7 0,7-5 0,-1-3 0,4-3 0,3-1 0,1-2 0,2-19 0,17 14 0,2-14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14.3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 0 24575,'-5'4'0,"2"7"0,0 18 0,3 4 0,0 28 0,0 2 0,0 22 0,14 7 0,-3-43 0,4-1 0,2 0 0,3-1 0,22 40 0,-6-14 0,-6-18 0,-7-12 0,-2-13 0,-4-7 0,-2-5 0,-2-7 0,-4-6 0,-4-13 0,-4-14 0,-1-15 0,0-17 0,7-11 0,7-12 0,12-8 0,11 0 0,10 1 0,9 7 0,6 3 0,3 1 0,-5 10 0,-12 11 0,-12 17 0,-14 18 0,-11 11 0,-5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2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 24575,'8'0'0,"1"0"0,7 0 0,3 0 0,1 0 0,5 0 0,-12 0 0,8 0 0,-9 0 0,-1-2 0,-11-5 0,-12-5 0,-5-8 0,11 8 0,19 0 0,46 12 0,-15 0 0,43 0 0,-25 0 0,18 0 0,-4 0 0,-17 0 0,-12 0 0,-10 0 0,-17 0 0,-2 0 0,-16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27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0 288 24575,'0'11'0,"0"11"0,0 30 0,0 17 0,0 27 0,0-32 0,0 2 0,0 7 0,0 3 0,0 11 0,0 0 0,0-2 0,0-4 0,0-12 0,0-4 0,0-12 0,0-4 0,0 18 0,0-27 0,0-26 0,0-79 0,0-19 0,0 12 0,0-5 0,0 10 0,0 1 0,0 2 0,0 3 0,0 7 0,0 3 0,0-33 0,3 18 0,0 12 0,1 3 0,2-1 0,0 0 0,4 1 0,3 10 0,3 9 0,1 9 0,7 11 0,8 5 0,9 5 0,9 2 0,4 0 0,2 2 0,-2 12 0,-6 21 0,-6 25 0,-5 18 0,-6 3 0,-5-5 0,-8-13 0,-5-15 0,-4-12 0,-6-24 0,0-13 0,-3-26 0,0-22 0,3-19 0,8-19 0,0 39 0,4-1 0,5-4 0,5 2 0,7-4 0,5 2 0,3 1 0,3 3 0,0 6 0,2 3 0,-2 8 0,0 5 0,36-6 0,-9 20 0,-9 29 0,-9 36 0,-27-9 0,-4 5 0,2 11 0,-1 4 0,0 5 0,-1 1 0,-2 2 0,0 1 0,-2-4 0,-1-1 0,0-5 0,-1-3 0,10 36 0,-7-27 0,-8-23 0,-6-19 0,-3-20 0,-10-30 0,-26-47 0,17 28 0,-15-15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37.51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504 24 24575,'-9'-12'0,"-10"6"0,-16 1 0,-15 5 0,-11 0 0,-1 0 0,2 0 0,5 0 0,8 7 0,9 16 0,11 14 0,8 14 0,8 4 0,4 2 0,4 3 0,3 7 0,0 5 0,9 1 0,12-6 0,14-11 0,11-11 0,6-6 0,1-5 0,3-4 0,0-2 0,-6-5 0,-6-5 0,-6-7 0,-4-8 0,0-9 0,-2-8 0,0-8 0,0-7 0,1-5 0,0-5 0,-1 1 0,-3 3 0,-3 8 0,-3 2 0,-5-5 0,-3-6 0,-6-5 0,-3 0 0,0 4 0,0 9 0,0 5 0,-3 7 0,-1 3 0,-2 2 0,0-7 0,0 5 0,0-10 0,-3 5 0,-5-7 0,-7 0 0,-5 0 0,-2 2 0,-2 8 0,-1 4 0,-1 0 0,-11-4 0,-8-4 0,16 6 0,0 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38.8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24575,'2'26'0,"19"27"0,16 25 0,-9-28 0,4 2 0,5 5 0,1 0 0,-3-6 0,0-1 0,-1-1 0,0-2 0,-4-6 0,0-1 0,20 25 0,-7-15 0,-10-18 0,-14-14 0,-7-14 0,-8-19 0,-3-22 0,-1-18 0,1-8 0,7 0 0,6 5 0,4 4 0,0 7 0,-3 11 0,-3 7 0,-2 9 0,1 0 0,-8 9 0,2 0 0,-5 5 0,0-2 0,-2-1 0,-1 2 0,-1 4 0,-2 1 0,3 2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40.3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897 1 24575,'-45'0'0,"-5"0"0,-3 0 0,-18 0 0,1 0 0,-2 0 0,-27 0 0,37 3 0,-1 1 0,1 2 0,3 3 0,-30 14 0,32 9 0,25 5 0,19 8 0,14 10 0,16 8 0,12 9 0,9 8 0,1 9 0,-22-40 0,-1 0 0,0 0 0,-1 0 0,12 46 0,0-10 0,-1-13 0,-1-13 0,-2-14 0,0-17 0,0-12 0,-2-10 0,4-13 0,7-7 0,3-5 0,3 1 0,-3 9 0,-9 2 0,-8-4 0,-10-9 0,-6-28 0,-2 26 0,0-14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41.1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36 24575,'36'5'0,"-11"-1"0,29-2 0,-3-2 0,22 0 0,21 0 0,-41 0 0,2 0 0,0 0 0,0 0 0,-4 0 0,-1 0 0,34 0 0,-22 0 0,-19 0 0,-18 0 0,-13-5 0,-8-12 0,-3 8 0,-1-7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46.38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245 20 24575,'-12'12'0,"-11"10"0,-13 11 0,-1 2 0,1 5 0,7 5 0,4 8 0,2 14 0,9 3 0,6 9 0,7 10 0,6 0 0,11-3 0,13-12 0,10-20 0,4-15 0,2-10 0,3-12 0,2-5 0,7-7 0,3-5 0,4 0 0,3 0 0,-4 0 0,-8 0 0,-8-5 0,-8-13 0,-5-15 0,-3-9 0,-4-2 0,-3 9 0,-5 7 0,-6 2 0,-4-1 0,-2-4 0,-4-6 0,-1-4 0,-2-5 0,0 1 0,0 3 0,-2 6 0,-3 3 0,-6-2 0,-6-1 0,-7-3 0,-2 4 0,-3 9 0,0 4 0,0 3 0,10 7 0,-3-2 0,11 3 0,-6-6 0,-2-6 0,-1-4 0,-3 0 0,1 3 0,-1 5 0,11 10 0,3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582 0 24575,'-37'0'0,"-25"0"0,-17 0 0,-19 0 0,7 7 0,7 11 0,13 15 0,32 8 0,22 2 0,14 1 0,3-2 0,0 6 0,0 4 0,0 2 0,0-4 0,2-8 0,10-12 0,16-11 0,24-4 0,15 1 0,5 4 0,-9 9 0,-17 6 0,-11 8 0,-15 6 0,-10 1 0,-20 2 0,-22-7 0,-18-5 0,-13-10 0,6-13 0,8-12 0,23-4 0,9-4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47.5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1 307 24575,'0'31'0,"0"24"0,7 29 0,0-31 0,4 1 0,2 3 0,4-2 0,3-1 0,2-1 0,2-3 0,1-2 0,21 31 0,-6-17 0,-10-18 0,-8-17 0,-11-16 0,-2-13 0,-9-17 0,0-21 0,3-27 0,1 18 0,2-5 0,6-17 0,6-3 0,9-14 0,6-1 0,-8 27 0,2 0 0,1 2 0,14-23 0,1 6 0,-7 16 0,0 7 0,11-13 0,-19 34 0,-13 24 0,-10 7 0,-5 4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3:53.3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1 993 24575,'0'-18'0,"0"-9"0,0-13 0,0-13 0,0-8 0,0-5 0,0-1 0,0 2 0,0 3 0,0 2 0,0 3 0,0 1 0,0 4 0,0 6 0,0 8 0,0 9 0,0 4 0,0 5 0,0 1 0,0-2 0,0-6 0,0 10 0,2-3 0,0 18 0,3-1 0,0 3 0,0 0 0,2 0 0,3 5 0,2 11 0,1 11 0,2 12 0,1 9 0,5 4 0,7 5 0,6 2 0,6-2 0,1-1 0,-2-7 0,-4-7 0,-2-7 0,-7-5 0,-6-10 0,-6-9 0,-6-6 0,-3-6 0,0-8 0,1-8 0,2-11 0,1-11 0,1-5 0,1-3 0,4-1 0,3 3 0,4 5 0,8 6 0,6 6 0,3 4 0,0 4 0,-4 0 0,-3 0 0,-4-1 0,0 1 0,-1 1 0,-2 3 0,0 1 0,-3-1 0,0 2 0,0-3 0,0 1 0,-3 2 0,-2 3 0,-7 5 0,-4 5 0,-4 7 0,-2 15 0,0 18 0,0 18 0,0 20 0,0 10 0,0 11 0,0-47 0,1 1 0,2-1 0,1-1 0,6 44 0,4-13 0,-1-13 0,-2-15 0,-3-12 0,-2-9 0,-2-4 0,-3 0 0,-1-13 0,0-2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00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146 542 24575,'0'18'0,"0"33"0,0-17 0,0 45 0,0-11 0,0 31 0,0-43 0,0 2 0,0-5 0,0 0 0,0 36 0,0-19 0,0-13 0,0-28 0,0-7 0,0-28 0,-1-21 0,-3-28 0,1-27 0,0-17 0,2 46 0,0-2 0,1-6 0,0-2 0,0-3 0,0-2 0,0-6 0,0-1 0,2 0 0,3 0 0,1 5 0,4 3 0,3 7 0,2 4 0,18-29 0,-2 32 0,-5 22 0,-4 17 0,3 9 0,0 2 0,4 6 0,3 6 0,1 8 0,3 11 0,0 12 0,-3 12 0,-6 10 0,-9 7 0,-10-2 0,-6-4 0,-2-8 0,-5-4 0,-10-2 0,-12 2 0,-18 2 0,-16-1 0,-14-5 0,-9-6 0,5-6 0,12-8 0,16-5 0,14-10 0,10-5 0,12-18 0,6 9 0,7-11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01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24575,'0'14'0,"0"22"0,0-4 0,0 37 0,0-2 0,0 19 0,0-1 0,0-14 0,7-17 0,7-17 0,6-17 0,2-11 0,-3-7 0,2-7 0,5-9 0,5-6 0,4-6 0,-3 3 0,-3 3 0,-4 4 0,-6-1 0,-3-2 0,-3 0 0,-4-6 0,-1-4 0,-3-4 0,-1-6 0,1-1 0,-2 3 0,3 3 0,0 3 0,0-2 0,2-3 0,-1 3 0,1 9 0,-4 11 0,-2 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0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24575,'5'-2'0,"-3"6"0,1 21 0,-3 27 0,0 29 0,0-30 0,0 2 0,0-1 0,0 0 0,0 0 0,0-1 0,0 45 0,0-12 0,0-13 0,0-19 0,0-20 0,0-22 0,0-18 0,0-16 0,0-19 0,0-25 0,0-26 0,0 38 0,0-3 0,0-6 0,0 0 0,1-1 0,1 1 0,2 3 0,2 2 0,1 7 0,3 2 0,13-27 0,1 27 0,-1 22 0,-2 16 0,1 8 0,3 8 0,4 16 0,12 21 0,12 22 0,-21-23 0,0 2 0,1 3 0,0 0 0,-2-1 0,-2 0 0,20 41 0,-10-5 0,-9 0 0,-6 0 0,-8-2 0,-5-5 0,-5-10 0,-3-14 0,-1-24 0,-2-9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0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24575,'53'0'0,"9"0"0,13 0 0,-7 0 0,-11 0 0,-19 0 0,-9 0 0,-9 0 0,-9 0 0,-4 0 0,-4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0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24575,'37'0'0,"3"0"0,7 0 0,-5 0 0,-3 0 0,-2 0 0,-4 0 0,3 0 0,-6 0 0,-3 0 0,-4 0 0,-4 0 0,-9 0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12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24575,'0'28'0,"0"14"0,0 14 0,0 14 0,0-1 0,0 3 0,0 4 0,0-3 0,0-1 0,0-7 0,0-3 0,0-4 0,1-1 0,6 3 0,7-2 0,6 1 0,2-5 0,-1-7 0,-1-3 0,4 1 0,5-2 0,1 1 0,0-7 0,-1-9 0,-3-10 0,-1-9 0,-2-5 0,-7-7 0,-5-7 0,-2-12 0,-1-16 0,4-15 0,7-3 0,5-1 0,7 5 0,2 4 0,0 3 0,-4-3 0,-2-1 0,-3 3 0,-2 1 0,-6 11 0,-6 3 0,-5-1 0,-3-4 0,-2-5 0,0-1 0,0-3 0,0-2 0,2-2 0,2 0 0,1 4 0,1 4 0,-3 6 0,1 5 0,-1 4 0,0 3 0,2 1 0,-2 0 0,3-6 0,2-6 0,2-12 0,1-3 0,-2 4 0,-1 8 0,-3 14 0,-1 7 0,-2 10 0,-2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1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24575,'0'23'0,"0"22"0,0 39 0,0-27 0,0 2 0,0 5 0,0 0 0,0-3 0,0-3 0,0 35 0,0-21 0,0-12 0,0-9 0,10 1 0,-3-19 0,14 3 0,0-18 0,7 5 0,3 0 0,-1-3 0,-2-4 0,-1-6 0,-2-5 0,-2-4 0,2-1 0,3 0 0,1 0 0,-1 0 0,-3-4 0,-2-6 0,-1-7 0,3-8 0,2-5 0,-1 1 0,-1-5 0,-4-3 0,-6-6 0,-6-5 0,-6-4 0,-3 0 0,0 0 0,0 1 0,0 9 0,2 4 0,1 7 0,0 5 0,0-1 0,-1 10 0,1-8 0,0 16 0,-1-12 0,-2 0 0,0-14 0,0-8 0,3-1 0,0 10 0,0 12 0,0 10 0,-3 8 0,0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29.8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99 409 24575,'0'9'0,"0"7"0,0 21 0,0 27 0,0 24 0,0-37 0,0 1 0,0 48 0,0-12 0,0-12 0,0-9 0,1-5 0,2-5 0,1-4 0,1-6 0,2-5 0,0-5 0,-2-6 0,-2-4 0,-3-18 0,0-8 0,-3-25 0,-7-26 0,-7-26 0,7 27 0,2-2 0,0-5 0,1 0 0,3 2 0,2 2 0,2-37 0,0 23 0,0 22 0,0 15 0,0 8 0,0 9 0,0 2 0,0 2 0,0 0 0,0-7 0,2-13 0,5-26 0,10-30 0,-6 31 0,1-1 0,2-2 0,1 1 0,11-41 0,-5 28 0,-7 25 0,-3 19 0,-3 11 0,1 5 0,3 2 0,3 0 0,3 3 0,4 2 0,6 1 0,4 0 0,3 2 0,1 9 0,1 17 0,-4 20 0,-1 21 0,-4 11 0,-7 4 0,-5-7 0,-7-10 0,-6-7 0,-1-5 0,-9 0 0,-18-3 0,-31-2 0,-25-8 0,34-24 0,-1-1 0,-46 14 0,19-6 0,18-3 0,18-6 0,14-3 0,5-5 0,4-4 0,5-2 0,5-2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39.7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384 0 24575,'-30'0'0,"-8"0"0,-12 0 0,8 0 0,-10 0 0,15 0 0,-5 7 0,9 10 0,6 14 0,11 14 0,5 9 0,6 2 0,5 4 0,0-2 0,0-5 0,0-1 0,0-6 0,0-4 0,5-7 0,5-8 0,13-10 0,11-10 0,8-4 0,5-3 0,4 0 0,5 0 0,5 0 0,7 0 0,5 7 0,3 14 0,-3 15 0,-9 14 0,-15 8 0,-16 2 0,-13-1 0,-12-3 0,-8-4 0,-8-4 0,-10-2 0,-13-6 0,-15-5 0,-13-6 0,-11-4 0,-7-5 0,-3-5 0,1-7 0,-1-5 0,3-2 0,8-4 0,30 3 0,13-2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32.3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22 962 24575,'-5'-11'0,"0"-15"0,5-8 0,0-37 0,0-11 0,0 31 0,0-1 0,0-42 0,0 18 0,0 17 0,0 12 0,0 2 0,0 1 0,0 2 0,0 0 0,0 3 0,0 7 0,-2 0 0,-2 4 0,1 4 0,0 5 0,5 9 0,4 8 0,6 13 0,5 15 0,7 17 0,5 14 0,2 7 0,6 3 0,4-2 0,1-3 0,4-2 0,-1-5 0,6 4 0,4 1 0,-3-1 0,-1 1 0,-8-4 0,-6-9 0,-4-5 0,-9-11 0,-5-10 0,-7-7 0,-1-9 0,-5-5 0,1 0 0,0 0 0,-1-1 0,-1-8 0,-3-12 0,0-16 0,1-15 0,0-10 0,1-7 0,-3 0 0,-1 5 0,0 7 0,0 5 0,3 4 0,0-1 0,4-2 0,-1-1 0,-3 0 0,3 2 0,-3 10 0,1 9 0,-2 13 0,-2 8 0,0 4 0,0 1 0,0 3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35.25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516 0 24575,'-36'0'0,"-14"0"0,-34 0 0,31 0 0,-22 0 0,35 4 0,-9 9 0,1 11 0,10 11 0,15 7 0,9 2 0,9 2 0,5 5 0,3 1 0,4-4 0,2-4 0,3-10 0,1-5 0,4-8 0,8-9 0,9-5 0,7-6 0,4-1 0,-2 0 0,-2 0 0,-1 0 0,4 0 0,4 0 0,6 0 0,1 2 0,-3 4 0,-4 5 0,-6 6 0,-5 4 0,-1 4 0,-4 4 0,-3 7 0,-8 3 0,-10 3 0,-5 2 0,-6 2 0,-1 3 0,-5-4 0,-6-4 0,-7-4 0,-8-3 0,-7-1 0,-8-4 0,-8-3 0,-8-9 0,-1-6 0,3-7 0,10-4 0,13 0 0,13 0 0,10 0 0,7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52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24575,'42'0'0,"10"0"0,9 0 0,13 0 0,13 0 0,5 0 0,-42 0 0,1 0 0,43 0 0,-41 0 0,-4 0 0,6 0 0,4 0 0,-37 0 0,-9 2 0,1-2 0,-14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53.5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24575,'0'18'0,"0"10"0,0 21 0,0 16 0,0 12 0,0 7 0,0-3 0,0-2 0,0-5 0,0-13 0,0-9 0,0-10 0,0-7 0,0-3 0,0-2 0,0-2 0,0-3 0,0-3 0,0-3 0,0-5 0,0-3 0,0-2 0,3 0 0,2 3 0,3 8 0,3 8 0,0 7 0,-2 1 0,0-7 0,-3-8 0,-1-10 0,-2-5 0,-1-6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6:58.36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24575,'0'18'0,"0"11"0,0 15 0,0 23 0,0 15 0,0 12 0,0 3 0,0-3 0,6-5 0,6-7 0,11-10 0,6-13 0,4-18 0,1-18 0,0-13 0,5-7 0,3-5 0,5-4 0,1-9 0,0-12 0,-2-11 0,-5-6 0,-6-7 0,-7-3 0,-3-12 0,-5-10 0,-6-1 0,-6 3 0,-5 16 0,-2 15 0,-1 15 0,0 11 0,0 6 0,0 4 0,1 3 0,2 2 0,-1 1 0,0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00.11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0 262 24575,'0'36'0,"0"32"0,0-18 0,0 4 0,0 14 0,0 4 0,0 6 0,0-1 0,0-8 0,0-2 0,0-6 0,0-4 0,0 30 0,0-28 0,0-14 0,0-22 0,0-8 0,0-16 0,0-9 0,0-23 0,0-38 0,0 19 0,0-5 0,0-9 0,0-2 0,0-1 0,0 1 0,0 8 0,0 3 0,0-29 0,6 25 0,3 17 0,10 8 0,-6 15 0,3 0 0,-8 13 0,-1 1 0,0 2 0,-2 1 0,1 0 0,-1-8 0,-1 4 0,-2-6 0,-2 6 0,2 0 0,3 3 0,2 3 0,8 14 0,13 17 0,21 28 0,-15-17 0,2 2 0,5 4 0,1 1 0,-1-1 0,-1-1 0,-5-5 0,-1-1 0,21 26 0,-11-14 0,-8-12 0,-7-10 0,-5-9 0,-8-6 0,-4-7 0,-4-4 0,-2-4 0,-1-7 0,-1-18 0,-2-27 0,1-42 0,1 33 0,0-4 0,2-8 0,1-2 0,1-1 0,1 2 0,-1 9 0,0 3 0,6-33 0,-5 34 0,-3 28 0,-5 22 0,-1 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04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0 24575,'7'0'0,"1"0"0,6 0 0,6 0 0,10 0 0,10 0 0,9 0 0,4 0 0,-2 0 0,-3 0 0,-19 0 0,-2 0 0,-16 0 0,3 0 0,0 0 0,0 0 0,3 0 0,2 0 0,3 0 0,3 0 0,3 0 0,1 0 0,-1 0 0,-14 0 0,-7 0 0,-26 0 0,-16 0 0,-23 0 0,-21 3 0,-11 1 0,-7 0 0,7 2 0,10 0 0,16 1 0,14 3 0,24-6 0,9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06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24575,'6'-6'0,"5"3"0,30 1 0,37 1 0,-26 0 0,2-1 0,10 0 0,1-1 0,-5 1 0,-2 0 0,39 0 0,-17 2 0,-24 0 0,-16 0 0,-13 0 0,-11 0 0,-7 2 0,-5 0 0,-3 1 0,-1-1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06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24575,'5'10'0,"-2"10"0,3 24 0,-3 11 0,4 23 0,2 19 0,-4-43 0,0 2 0,2 7 0,-1 0 0,0-2 0,-1-2 0,0-5 0,0-2 0,5 33 0,0-19 0,0-19 0,-4-15 0,-3-23 0,-3-28 0,0 5 0,0-13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13.3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2 226 24575,'-1'24'0,"7"13"0,5 25 0,3 22 0,-6 11 0,-5 1 0,-3-10 0,0-16 0,0-13 0,0-14 0,0-11 0,0-7 0,0-8 0,0-14 0,0-12 0,-6-28 0,-5-34 0,0-21 0,5 41 0,2-1 0,1-33 0,3 19 0,0 33 0,0-1 0,0 23 0,0-13 0,0 0 0,0-9 0,0-7 0,0-6 0,0-4 0,0 2 0,0 8 0,0 12 0,2 14 0,2 7 0,6 6 0,5 3 0,4 9 0,6 14 0,4 15 0,8 19 0,5 10 0,4 13 0,-19-35 0,1 1 0,0 1 0,1 1 0,3 3 0,0-2 0,0-2 0,0-2 0,-3-5 0,0-2 0,26 28 0,-9-18 0,-5-12 0,-6-10 0,-4-8 0,-3-4 0,-2-6 0,-2-4 0,-3-4 0,1-2 0,-1 0 0,1-1 0,-2-5 0,-1-7 0,-1-13 0,-1-12 0,-4-15 0,-3-10 0,-4-5 0,-2-1 0,-1 2 0,-3-2 0,2-13 0,0 33 0,0-2 0,1-5 0,1-1 0,1 1 0,0 2 0,4-33 0,-2 30 0,-4 31 0,-3 13 0,0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41.4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 24575,'7'7'0,"1"3"0,6 16 0,9 16 0,8 21 0,8 15 0,-17-34 0,-1 2 0,3 6 0,-2 2 0,2 2 0,-1 0 0,-2 1 0,-1-1 0,-2-5 0,-2-2 0,8 33 0,-6-13 0,-1-5 0,3 1 0,7 6 0,6 8 0,2 5 0,0 0 0,-3-2 0,-3-9 0,-4-7 0,0-9 0,-4-10 0,-3-10 0,-5-8 0,-2-5 0,-6-12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22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24575,'23'12'0,"8"12"0,4 13 0,7 9 0,1 2 0,3 2 0,4 0 0,-3 4 0,-3-4 0,0-2 0,-3-2 0,-1 1 0,2 1 0,0 1 0,3 2 0,1 1 0,-3 0 0,-4-1 0,-7-6 0,-3-5 0,-4-5 0,-3-7 0,-3-3 0,-3-3 0,-4-2 0,1 1 0,-4-8 0,1 3 0,-7-12 0,-1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27.6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24575,'9'29'0,"20"23"0,23 24 0,-17-30 0,1 1 0,0-1 0,1-1 0,-4-3 0,-1-2 0,24 30 0,-8-12 0,-5-6 0,-6-12 0,-9-5 0,-5-4 0,-4-5 0,-4-1 0,-3-3 0,-1-1 0,-2 1 0,2 0 0,0-2 0,-2-3 0,-1-5 0,-3-6 0,-3-3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35.21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 1486 24575,'0'-16'0,"0"-17"0,-3-25 0,-1-28 0,6 26 0,3-2 0,4-5 0,3-1 0,3-6 0,3 1 0,3 2 0,2 4 0,-2 8 0,1 4 0,-1 6 0,0 3 0,16-20 0,-8 17 0,-4 10 0,-1 0 0,2-3 0,-4-1 0,0-1 0,-5 1 0,-3 2 0,-1 1 0,-4 4 0,0 6 0,-4 8 0,0 14 0,0 24 0,3 25 0,7 33 0,-5-25 0,1 3 0,3 7 0,2 1 0,4 7 0,1 1 0,2 2 0,2 0 0,3 0 0,0-1 0,0-2 0,0-2 0,-3-8 0,0-4 0,16 38 0,-8-21 0,-6-17 0,-2-7 0,-2-5 0,0-6 0,-3-3 0,-6-7 0,-6-14 0,-6-4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36.36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10 24575,'45'0'0,"29"0"0,-8 0 0,-14 0 0,1 0 0,28 0 0,-30 0 0,3 0 0,-2 0 0,-1 0 0,40 0 0,-18 0 0,-19 0 0,-16 0 0,-12 0 0,-19-2 0,-26-1 0,8 1 0,-13-1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38.21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1144 24575,'0'-67'0,"0"-13"0,0-6 0,0-1 0,8 6 0,4 8 0,5-1 0,1 16 0,-5 13 0,-3 7 0,-2 3 0,-2-3 0,3-4 0,3-6 0,1-7 0,4-2 0,-1 1 0,1 7 0,-5 20 0,-2 5 0,-7 17 0,-1-1 0,0 3 0,3 3 0,4 15 0,4 21 0,4 29 0,-4-15 0,2 4 0,4 9 0,3 3 0,3 10 0,2 2 0,4 6 0,2 0 0,1 2 0,0-2 0,-1-2 0,1-3 0,-4-6 0,0-4 0,-5-8 0,-2-4 0,-3-7 0,-1-3 0,11 30 0,-4-19 0,-7-15 0,-6-12 0,-8-25 0,-32-33 0,20 10 0,-21-18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39.0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1 24575,'10'0'0,"6"0"0,11 0 0,17 0 0,12 0 0,13 0 0,2 0 0,-6 0 0,-5 0 0,-11 0 0,5 0 0,-25 0 0,8 0 0,-26 0 0,-2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40.5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24575,'14'4'0,"13"16"0,18 21 0,9 25 0,-23-25 0,-1 3 0,-1 1 0,-3 2 0,0 1 0,-1 0 0,1 0 0,-1 0 0,-2-1 0,0 0 0,-1-1 0,-1 0 0,22 43 0,-6-7 0,-2-5 0,-3-8 0,-2-4 0,-2-6 0,-1-4 0,-2-6 0,-5-8 0,-5-8 0,-6-10 0,-5-8 0,-2-7 0,-2-6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4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822 0 24575,'-23'0'0,"-14"0"0,-26 0 0,-21 0 0,-12 0 0,0 0 0,11 0 0,19 2 0,12 2 0,8 8 0,5 8 0,5 5 0,3 4 0,6-2 0,9-2 0,6-2 0,9-1 0,2 0 0,1 0 0,4 0 0,7 3 0,7 6 0,5 8 0,1 9 0,-5 5 0,-4 2 0,-6 1 0,-5-7 0,-1-1 0,0-7 0,3-6 0,6-7 0,4-12 0,-6-9 0,0-5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47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24575,'62'0'0,"21"0"0,-24 0 0,3 0 0,5 0 0,0 0 0,-3 0 0,-1 0 0,-6 0 0,-2 0 0,32 0 0,-21 0 0,-18 0 0,-24 0 0,-8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4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24575,'35'0'0,"19"0"0,20 0 0,-25 0 0,2 0 0,3 0 0,1 0 0,-1 0 0,0 0 0,45 0 0,-28 0 0,-34 0 0,-18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48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570 1 24575,'-48'0'0,"-28"0"0,26-1 0,-4 2 0,-5-1 0,1 2 0,-39 7 0,30 13 0,29 19 0,22 12 0,10 8 0,5 1 0,1-4 0,2 2 0,5-1 0,2-2 0,6-4 0,3-11 0,8-13 0,15-13 0,24-4 0,22 1 0,-34 0 0,0 5 0,4 8 0,-2 5 0,0 8 0,-4 4 0,-4 5 0,-5 2 0,-7-2 0,-5 1 0,9 40 0,-22-9 0,-26-5 0,-28-8 0,-25-10 0,-21-11 0,-5-12 0,4-11 0,10-8 0,17-7 0,16-5 0,15-1 0,11-20 0,9 14 0,4-14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49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24575,'5'2'0,"-2"13"0,-1 24 0,-2 33 0,0 28 0,0-44 0,0 2 0,0 2 0,0-1 0,0-2 0,0-2 0,0-2 0,0-3 0,0 31 0,0-28 0,0-27 0,0-17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1 864 24575,'5'-2'0,"-2"-8"0,-1-24 0,-2-32 0,0-28 0,0 40 0,1 0 0,1 3 0,3 1 0,13-43 0,10 10 0,6 11 0,-2 10 0,-5 18 0,-11 13 0,-6 8 0,-7 8 0,-2 5 0,2 3 0,1 2 0,1 3 0,0 1 0,2 1 0,4 6 0,5 20 0,9 31 0,8 28 0,-14-34 0,0 3 0,2-1 0,1 1 0,0-2 0,0-1 0,1-3 0,-1-1 0,19 39 0,-2-16 0,-10-19 0,-10-17 0,-8-19 0,-8-8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24575,'7'0'0,"3"0"0,4 0 0,10 0 0,8 0 0,9 0 0,6 0 0,-3 0 0,0 0 0,-6 0 0,-1 0 0,-1 0 0,-4 0 0,-5 0 0,-8-4 0,-10 3 0,-6-2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0 238 24575,'0'14'0,"0"0"0,0 12 0,0 23 0,0 34 0,0-28 0,0 3 0,0 9 0,0 1 0,0-2 0,0 0 0,0-7 0,0-3 0,0 32 0,0-29 0,0-37 0,0-26 0,0-34 0,0-21 0,0-13 0,0-8 0,3-6 0,6-5 0,8-6 0,-5 46 0,3 0 0,2 0 0,1 0 0,2 1 0,1 1 0,23-40 0,-4 20 0,-5 19 0,-3 20 0,1 16 0,3 9 0,2 11 0,5 17 0,1 21 0,-1 17 0,-4 9 0,-9-3 0,-9-9 0,-10-8 0,-9-11 0,-24-8 0,-32-5 0,-27-5 0,-16-1 0,13 0 0,23 0 0,21 0 0,18-3 0,9-1 0,7-1 0,3 0 0,2 1 0,14-2 0,22 3 0,21 2 0,17 4 0,-2 2 0,-8 2 0,-11 1 0,-12-2 0,-4 4 0,-21-23 0,-23-35 0,2 11 0,-15-23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24575,'7'5'0,"6"-2"0,9-1 0,18-2 0,25 0 0,29 0 0,-27 0 0,5 0 0,14 0 0,5 0 0,-22 0 0,2 0 0,1 0-244,6 0 1,1 0 0,0 0 243,3 0 0,0 0 0,-1 0 0,-4 0 0,0 0 0,0 0 0,-3 0 0,0 0 0,-1 0 0,-2 0 0,0 0 0,-1 0 0,-2 0 0,0 0 0,0 0 0,1 0 0,2 0 0,-2 0-65,-1 0 1,-1 0 0,-1 0 64,30 0 0,-2 0 0,-3 0 0,-1 0 0,-1 0 0,-2 0 0,-2 0 0,-1 0 0,-3 0 0,-1 0 0,-5 0 0,-2 0 0,-5 1 0,0-2 0,-4 0 0,-1-1 361,2-1 1,-1-1-362,-1-1 0,0-1 100,-1 0 0,0 0-100,-1 1 0,-3 0 0,-4 1 0,-3 1 0,43-1 0,-14 1 0,-11 3 0,-10 0 0,-15 0 0,-12 0 0,-6 0 0,-14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0 24575,'-14'0'0,"0"0"0,-3 0 0,0 0 0,-6 0 0,-5 0 0,-11 0 0,-11 0 0,-6 0 0,2 4 0,11 8 0,14 16 0,12 15 0,10 13 0,4 6 0,3-4 0,0-10 0,7-17 0,16-14 0,24-9 0,25 2 0,17 7 0,7 7 0,-5 9 0,-13 9 0,-17 10 0,-18 5 0,-16-1 0,-13-4 0,-24-3 0,-32-1 0,-29-3 0,25-24 0,-2-2 0,-2-3 0,1-3 0,-34 6 0,21-10 0,30-7 0,19-2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24575,'5'-3'0,"-2"17"0,-1 32 0,-2 39 0,0-20 0,0 4 0,0 9 0,0 2 0,0 3 0,0 0 0,0 0 0,0-2 0,0-9 0,0-3 0,0-8 0,0-5 0,0 25 0,4-37 0,3-27 0,11-14 0,16-2 0,17-1 0,13 0 0,4 0 0,-6 0 0,-16 0 0,-11 0 0,-20-5 0,-6-13 0,-14-12 0,3 8 0,-3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8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0 919 24575,'5'-1'0,"-2"-16"0,0-47 0,-3 21 0,0-47 0,0 33 0,0-13 0,2 8 0,1 18 0,0 6 0,3-2 0,2-13 0,6-7 0,6-2 0,2 3 0,3 6 0,-2 11 0,0 10 0,-3 13 0,-5 10 0,-5 5 0,-3 4 0,0 0 0,5 0 0,5 12 0,8 20 0,9 25 0,9 25 0,-18-36 0,1 1 0,2 2 0,-1 0 0,1-2 0,-1 0 0,-1-2 0,0 0 0,20 35 0,-7-15 0,-9-15 0,-9-18 0,-11-17 0,-5-9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7:5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24575,'31'0'0,"12"0"0,20 0 0,18 0 0,1 0 0,-7 0 0,-21 0 0,-24 0 0,-14 0 0,-14 0 0,0 0 0,-4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33 301 24575,'5'8'0,"-2"8"0,-1 9 0,-2 17 0,0 20 0,0 20 0,0-30 0,0 3 0,0 7 0,0 2 0,0 4 0,0-1 0,0-2 0,0-2 0,0-6 0,0-3 0,0 29 0,0-36 0,0-22 0,-1-34 0,-2-20 0,-7-25 0,-1-22 0,1-17 0,6 41 0,1-1 0,3-4 0,0 0 0,0-1 0,0 1 0,1 3 0,0 0 0,7-44 0,7 7 0,10 10 0,8 2 0,4 6 0,3 9 0,-3 12 0,-2 18 0,-6 18 0,0 11 0,-1 4 0,1 6 0,0 8 0,-3 9 0,3 10 0,0 6 0,4 5 0,1 2 0,-4 4 0,-7-1 0,-8-2 0,-7-5 0,-25-3 0,-26-1 0,-25 1 0,-14 0 0,9-3 0,14-3 0,17-7 0,15-6 0,12-7 0,10-4 0,17 1 0,21 4 0,22 5 0,20 4 0,9 8 0,1 13 0,-41-16 0,-2 3 0,0 3 0,-2 3 0,-2-1 0,-3 1 0,26 31 0,-15-16 0,-14-12 0,-11-15 0,-11-16 0,-17-27 0,3 9 0,-8-14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49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24575,'-5'2'0,"2"14"0,1 18 0,2 7 0,0 13 0,0 1 0,0 6 0,0 14 0,0 2 0,0 9 0,0 7 0,0 5 0,0-48 0,0 1 0,0 43 0,0-5 0,0-5 0,3-8 0,6-5 0,8-4 0,6-4 0,5-4 0,0-8 0,2-10 0,-2-11 0,-2-6 0,-1-8 0,0-6 0,1-6 0,5-6 0,5-2 0,4-2 0,4-1 0,-3-2 0,-4 1 0,-10-2 0,-9-7 0,-10 10 0,-4-3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24575,'7'0'0,"1"0"0,7 0 0,4 0 0,11 0 0,16 0 0,26 0 0,-19 0 0,5 0 0,15 0 0,4 0 0,15 0 0,4 0-214,-25 0 1,1 0-1,0 0 214,4 0 0,0 0 0,0 0 0,-1 0 0,-1 0 0,1 0 0,-1 0 0,1 0 0,-1 0 0,-2 0 0,0 0 0,-1 0 0,-1 0 0,0 0 0,-1 0 0,0 0 0,0 0 0,1 0 0,-2 0 0,1 0 0,0 0 0,31 0 0,-1 0 0,0 0 0,0 0 0,0 0 0,-2 0-31,-7 0 0,-2 0 31,-2 0 0,-1 0 0,-5-1 0,-2 0 0,0 0 0,0-1 0,3-1 0,2 1 0,2 0 0,1 0 319,-2 1 0,0 1-319,-4-1 0,-2-1 32,-6-1 1,0-1-33,-5-1 0,0-1 0,1-2 0,0 0 0,0 2 0,1 0 0,1 1 0,0 2 0,-4 1 0,-1 1 0,-10 1 0,-3 0 0,30 0 0,-27 0 0,-19 0 0,-8 0 0,-6 2 0,-5 4 0,-7-2 0,-5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6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0 24575,'-50'0'0,"-13"0"0,-18 0 0,21 5 0,-11 10 0,31 13 0,-1 13 0,14 7 0,16 1 0,10-1 0,14-2 0,12-3 0,11-7 0,8-8 0,4-9 0,13-3 0,19 10 0,-32-5 0,1 5 0,5 11 0,-1 5 0,-1 4 0,-3 2 0,-5 0 0,-3 1 0,-7-5 0,-4-1 0,6 26 0,-18-17 0,-27-14 0,-33-8 0,-24-7 0,-13-1 0,6-6 0,24-4 0,18-5 0,12-4 0,7-4 0,6 0 0,1-2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24575,'35'0'0,"38"-7"0,10-1 0,-30 3 0,2 1 0,3 0 0,-1 1 0,-5 3 0,0 0 0,2 0 0,-2 0-6784,25 0 6784,-34 0 0,-21 0 0,-14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24575,'5'13'0,"-2"34"0,2 10 0,0 4 0,0 27 0,3-9 0,3 2 0,-2-28 0,1-2 0,2 12 0,0-1 0,-1-3 0,-1-4 0,4 29 0,-8-43 0,-3-9 0,-3-34 0,0 3 0,0-5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0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24575,'0'14'0,"0"16"0,0-8 0,0 37 0,0 19 0,0-14 0,0 7 0,0 9 0,0 2 0,0 0 0,0 0 0,0-3 0,0-3 0,0-13 0,0-3 0,0-7 0,0-2 0,0 28 0,0-15 0,0-30 0,0 1 0,0-30 0,0-9 0,0-21 0,4-23 0,8-19 0,7-17 0,6-8 0,2 1 0,0 5 0,-1 6 0,0 8 0,-3 6 0,-4 4 0,-3 5 0,-3 3 0,-3-2 0,0 5 0,-1 5 0,1 8 0,0 14 0,-2 9 0,-3 7 0,-2 12 0,-1 18 0,22 43 0,-10-11 0,7-3 0,4 4 0,-2-5 0,1 1 0,7 17 0,3 4 0,1 4 0,0 1 0,-2-4 0,-1-2 0,-6-10 0,-2-3 0,-3-8 0,-2-2 0,13 29 0,-11-22 0,-10-17 0,-10-30 0,-22-32 0,12 9 0,-10-13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1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24575,'26'0'0,"20"0"0,-11 0 0,27 0 0,-18 0 0,11 0 0,-3 0 0,-11 0 0,-11 0 0,-10 0 0,-9 0 0,-2 0 0,-5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12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29 562 24575,'0'14'0,"0"2"0,0 16 0,0 12 0,0 20 0,0 20 0,0 12 0,0-42 0,0 1 0,0 0 0,0 0 0,0 40 0,0-16 0,0-24 0,0-19 0,0-15 0,0-15 0,0-51 0,-3-24 0,0 13 0,-1-2 0,0 1 0,0 2 0,-3-44 0,4 9 0,3 10 0,0-9 0,0 38 0,0-2 0,-1-6 0,2-3 0,-2-3 0,2-1 0,1 5 0,2 2 0,2 8 0,2 3 0,11-20 0,8 26 0,0 17 0,3 15 0,5 5 0,0 10 0,1 21 0,-4 21 0,-3 25 0,-7 12 0,-6 0 0,-9-4 0,-11-11 0,-14-10 0,-9-13 0,-5-12 0,6-9 0,10-10 0,8-8 0,5-9 0,10-4 0,12 1 0,17 5 0,9 13 0,2 15 0,-7 12 0,-10 8 0,-9 5 0,-9 3 0,-7 4 0,-5 3 0,-11-5 0,-21-8 0,-23-6 0,-18-8 0,3-2 0,16-3 0,19-5 0,14-8 0,10-8 0,6-6 0,1-4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12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24575,'4'5'0,"21"-2"0,27 0 0,35-3 0,-29 0 0,2 0 0,0 0 0,-1 0 0,-3 0 0,-3 0 0,27 0 0,-41-5 0,-17 4 0,-22-3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1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24575,'20'0'0,"15"0"0,24 0 0,19 0 0,14 0 0,0 0 0,-8 0 0,-10 0 0,-8 0 0,-10 0 0,-12 0 0,-12 0 0,-10 0 0,-13-7 0,0-43 0,-9 31 0,0-30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1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48 145 24575,'0'34'0,"0"19"0,0 30 0,0-33 0,0 3 0,0 5 0,0 0 0,0 2 0,0 1 0,0-1 0,0 0 0,0-2 0,0 0 0,0-7 0,0-1 0,0 37 0,0-16 0,0-19 0,0-12 0,0-7 0,0-5 0,0-1 0,0 0 0,0-17 0,-2-6 0,-4-25 0,0-19 0,-2-21 0,1-19 0,3-15 0,2 40 0,1-1 0,0-4 0,1-1 0,1-6 0,1-1 0,1 1 0,2 1 0,1 4 0,2 2 0,0 7 0,1 3 0,8-27 0,-1 20 0,-7 19 0,-1 13 0,-3 10 0,-2-1 0,3-2 0,6-9 0,-3 8 0,11-5 0,-5 12 0,3 1 0,1 4 0,0 5 0,4 2 0,5 5 0,6 11 0,2 13 0,0 11 0,-5 3 0,-7-3 0,-9-1 0,-8-3 0,-6 1 0,-1 3 0,-7 6 0,-15 6 0,-18 3 0,5-18 0,-23 8 0,10-11 0,-16 12 0,1 0 0,15-7 0,12-11 0,14-9 0,9-10 0,7-9 0,5-11 0,7-7 0,13-6 0,20-1 0,23 8 0,15 8 0,11 6 0,0 14 0,-6 19 0,-8 17 0,-13 18 0,-12 8 0,-10-2 0,-11 3 0,-12-7 0,-7-8 0,-13-7 0,-16-10 0,-21-6 0,-20-5 0,-12-6 0,-6-7 0,9-5 0,9-4 0,11-3 0,8-3 0,0-2 0,2-2 0,3-10 0,16 7 0,7-7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24575,'23'0'0,"20"0"0,-12 0 0,23 0 0,-17 0 0,10 0 0,-2 0 0,-4 0 0,2 0 0,-19 0 0,5 0 0,-20 0 0,-2 0 0,-3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24.3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347 0 24575,'-24'2'0,"-16"15"0,-21 21 0,-13 26 0,36-25 0,4 3 0,-12 41 0,22-5 0,19-20 0,7-18 0,7-18 0,20-13 0,29-6 0,28 6 0,-31 3 0,1 5 0,4 5 0,-2 4 0,-1 7 0,-3 4 0,-1 2 0,-4 3 0,-7 0 0,-3 1 0,-4 0 0,-4 1 0,-4-1 0,-3 2 0,8 43 0,-12-3 0,-11-3 0,-13-7 0,-16-10 0,-17-10 0,-17-13 0,-6-10 0,6-11 0,9-9 0,9-8 0,-2-25 0,3-14 0,10 6 0,9-1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25.11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24575,'8'6'0,"14"-3"0,47-1 0,-14-2 0,6 0 0,15 0 0,6 0 0,8 0 0,0 0 0,-12 0 0,-3 0 0,-11 0 0,-5 0 0,18 0 0,-37 0 0,-22 0 0,-13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26.05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24575,'0'16'0,"0"37"0,0-15 0,0 55 0,0 0 0,0-29 0,0 5 0,0 7 0,0-1 0,0-5 0,0-3 0,0-11 0,0-4 0,0 31 0,0-20 0,0-4 0,0-4 0,0-7 0,0-1 0,0-24 0,0-5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30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24575,'8'12'0,"1"-5"0,1-2 0,0-3 0,-1 6 0,2 10 0,3 12 0,5 8 0,8 4 0,2 2 0,1 1 0,0-4 0,-5-5 0,-2-5 0,2-3 0,-9-9 0,6 2 0,-7-4 0,6 10 0,2 6 0,3 10 0,4 9 0,4 4 0,3-3 0,-4-9 0,-5-12 0,-5-4 0,-4-3 0,-2 1 0,-3-1 0,-3-8 0,-6-16 0,-3 2 0,-2-12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36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907 1 24575,'-21'0'0,"-21"0"0,-22 0 0,-23 0 0,-11 0 0,1 0 0,0 0 0,12 7 0,8 7 0,11 10 0,11 3 0,10-4 0,12-8 0,11-9 0,10-1 0,6-1 0,9 7 0,9 18 0,8 28 0,7 34 0,-12-31 0,-1 4 0,-1 2 0,0 1 0,-1-5 0,-1-2 0,6 37 0,-2-29 0,-8-40 0,0-20 0,-7-15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44.9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 24575,'38'0'0,"15"0"0,15 0 0,-3 0 0,-4 0 0,-6 0 0,-3 0 0,2 0 0,-12 0 0,-6 0 0,-7 0 0,-5-2 0,-3-1 0,-4 0 0,-3 1 0,-7 1 0,-4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1.64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24575,'11'0'0,"7"0"0,29 0 0,-14 0 0,41 0 0,-9 0 0,25 0 0,10 0 0,-12 0 0,-11 0 0,-15 0 0,-11 0 0,-11 0 0,-11 0 0,-6 2 0,-4 9 0,-3 5 0,-7-2 0,-3-2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2.4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0 24575,'17'0'0,"5"11"0,-5 1 0,9 30 0,-10 16 0,4 26 0,-2 10 0,-3-2 0,0-8 0,3-14 0,-3-16 0,-5-20 0,-3-16 0,-7-12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3.9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104 103 24575,'0'29'0,"0"8"0,0 17 0,0-2 0,-7 4 0,-8 6 0,-8 8 0,-3 15 0,8 3 0,8-5 0,6-13 0,4-14 0,0-27 0,0-12 0,0-27 0,0-26 0,0 7 0,7-38 0,7 5 0,8-23 0,6-8 0,2 11 0,1 13 0,3 12 0,-1 10 0,-4 8 0,-3 6 0,-4 8 0,-2 7 0,1 1 0,-8 8 0,7-4 0,-5 1 0,6-6 0,5-1 0,1-1 0,2 4 0,-2 6 0,-3 5 0,-5 5 0,-5 7 0,-3 12 0,1 17 0,9 22 0,12 23 0,-13-33 0,2 2 0,3 7 0,0 1 0,1 1 0,-1-2 0,-2-1 0,0-1 0,-1-4 0,-2-2 0,12 28 0,-9-22 0,-14-26 0,-13-25 0,-7-8 0,1-2 0,4 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4.79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1 102 24575,'20'0'0,"19"-3"0,40-15 0,-10 10 0,-10-4 0,2 0 0,33-3 0,-38 8 0,-1-1 0,38-5 0,-28 7 0,-23 6 0,-22 0 0,-8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22045,'7'18'0,"3"13"1223,-6 2-1223,8 31 426,-5-3-426,0 9 217,-4-13-217,-3-8 664,0-3-664,0-4 0,0-17 0,0-3 0,0-18 0,0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6.33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0 333 24575,'0'24'0,"0"20"0,0 27 0,0 21 0,0-40 0,0 1 0,0 2 0,0 0 0,0 1 0,0-1 0,0 40 0,0-28 0,0-40 0,0-44 0,0-39 0,0-30 0,2-13 0,5 0 0,9 7 0,6 3 0,7 1 0,3-2 0,2 5 0,2 10 0,-1 12 0,-2 17 0,1 9 0,-2 9 0,0 10 0,-2 9 0,-4 8 0,-1 9 0,-3 8 0,1 11 0,-3 8 0,-3 10 0,-3 12 0,-4 11 0,-5 7 0,-7 0 0,-18-6 0,-21-10 0,-16-11 0,-6-11 0,9-4 0,23-19 0,11-5 0,17-21 0,1-6 0,5-1 0,11 4 0,14 9 0,11 6 0,1 9 0,-7 7 0,-6 12 0,-8 6 0,-7 2 0,-6 3 0,-6 0 0,-4 0 0,-16 0 0,-20-2 0,-26-1 0,-12-3 0,4-4 0,10-9 0,18-8 0,21-7 0,9-5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8:57.8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9 24575,'17'0'0,"19"0"0,23 0 0,29 0 0,-24 0 0,5 0 0,13 0 0,4 0 0,-18 0 0,2 0 0,2 0-350,7 0 1,2 0 0,0 0 349,2 0 0,1 0 0,0 0 0,2 0 0,0 0 0,0 0 0,-2 0 0,0 0 0,-1 0 0,-1 0 0,-1 0 0,1 0 0,-1 0 0,1 0 0,-1 0 0,-3 0 0,0 0 0,0 0 0,-3 0 0,1 0 0,-2 0 30,-5 0 0,0 0 1,-2 0-31,26 0 0,-3 0 0,-2 0 0,0 0 0,-2 0 0,1 0 0,0 0 0,0 0 0,3-1 0,0 2 0,-2 0 0,-1 1 0,-3 0 0,0 0 0,-1 0 0,1 1 0,3-1 0,1-1 0,2-1 0,2 0 0,5 0 0,2 0 0,-31 0 0,0 0 0,-1 0 0,32 0 0,-1 0 0,-1 1 0,-2 0 0,-6 1 0,0 0 0,-5 0 0,-1 0 0,0 0 0,1 0 0,1-1 0,1-1 0,-1 0 0,-1 0 0,0 0 0,0 0 0,-4 0 0,-2 0 0,-6 0 0,-2 0 0,-4 0 0,-2 0 392,-6 0 0,-3 0-392,40 0 173,-21 0-173,-21 0 0,-11 1 0,-9 1 0,-4 4 0,-4 3 0,-4 1 0,-2-2 0,-6-8 0,-13-15 0,-15-10 0,3 7 0,-2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05.6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443 1 24575,'-10'5'0,"-6"-2"0,-14-1 0,-13-2 0,-12 3 0,-6 6 0,3 16 0,5 11 0,15 9 0,16 6 0,12-5 0,10 2 0,1-6 0,8-7 0,14-2 0,16-6 0,15-1 0,7-7 0,4-8 0,8-6 0,5-1 0,1 7 0,-2 11 0,-16 12 0,-15 8 0,-13 5 0,-15 2 0,-11-1 0,-18-2 0,-18 3 0,-16 1 0,-8 0 0,-6-3 0,-8-8 0,-10-9 0,-14-12 0,-4-8 0,5-6 0,10-4 0,39 0 0,11 0 0,28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15.4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 1 24575,'0'24'0,"0"21"0,0 32 0,0-27 0,0 3 0,1 2 0,-2 2 0,0 2 0,-1 0 0,0-1 0,-2-1 0,0-2 0,-2-1 0,0-1 0,0-1 0,-5 44 0,4-9 0,4-12 0,2-18 0,-2-8 0,0-12 0,0-4 0,0-8 0,7-14 0,18-15 0,28-13 0,28-7 0,18 4 0,3 10 0,-5 8 0,-10 8 0,-13 10 0,-16 7 0,-15 3 0,-13-4 0,-19-17 0,-4 0 0,-10-11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28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107 259 24575,'0'7'0,"0"18"0,-6 34 0,-10 20 0,-11 13 0,-1-3 0,8-8 0,10-1 0,10-2 0,0-5 0,0-12 0,0-21 0,0-20 0,0-27 0,1-36 0,4-46 0,1 26 0,2-5 0,3-11 0,3-2 0,3-2 0,3 2 0,0 8 0,1 5 0,-1 12 0,0 6 0,11-16 0,-6 33 0,-4 20 0,-4 9 0,-3 4 0,-2 0 0,4 0 0,0-2 0,3-4 0,-1-2 0,2-5 0,2-3 0,-1 0 0,1 2 0,-3 6 0,-5 5 0,-4 8 0,-1 16 0,5 33 0,8 33 0,-5-30 0,3 3 0,6 8 0,2 2 0,3 1 0,2 1 0,3 0 0,0-1 0,-4-4 0,-1-3 0,-5-8 0,-2-2 0,17 34 0,-13-23 0,-8-18 0,-6-18 0,-13-25 0,-24-32 0,-10-17 0,6 5 0,5 11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29.37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5 24575,'35'0'0,"23"0"0,-17 0 0,34 0 0,-4 0 0,-21 0 0,4 0 0,7 0 0,2 0 0,4 0 0,0 0 0,-3 0 0,-2 0 0,-3 0 0,-3 0 0,37 0 0,-21 0 0,-37-2 0,-12 2 0,-23-2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31.0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1 151 24575,'0'27'0,"0"8"0,0 31 0,0 32 0,0-36 0,0 4 0,0 9 0,0 1 0,0-1 0,0-1 0,0-3 0,0-3 0,0-5 0,0-3 0,0 35 0,0-23 0,0-22 0,0-21 0,0-16 0,0-18 0,0-22 0,0-17 0,0-16 0,0-13 0,0-8 0,0-13 0,1 42 0,1-1 0,1-2 0,1-1 0,1-2 0,2 1 0,1 4 0,1 1 0,9-44 0,2 14 0,2 16 0,4 8 0,2 11 0,3 5 0,5 5 0,1 5 0,5 8 0,0 9 0,-5 8 0,-1 14 0,-5 24 0,-3 26 0,-4 27 0,-15-34 0,-3 0 0,-2 48 0,-20-11 0,-21-15 0,-18-19 0,-3-13 0,11-10-6784,14-12 6784,16-6 0,9-11 0,6-8 0,4-10 0,6-5 0,11 0 0,15 4 6784,14 19-6784,9 32 0,1 31 0,-31-19 0,-3 4 0,-3 4 0,-2 0 0,-5-4 0,-3-1 0,2 36 0,-17-23 0,-26-17 0,-21-12 0,-17-4 0,-2-4 0,9-2 0,9-4 0,8-4 0,5-4 0,6-4 0,5-2 0,7-1 0,7-4 0,4-5 0,5 3 0,2-3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36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24575,'17'0'0,"8"0"0,19 6 0,17 11 0,6 18 0,8 14 0,-6 7 0,-3 6 0,-3 0 0,-2 1 0,1 2 0,0 7 0,-29-34 0,1 1 0,0 3 0,1 0 0,0-1 0,0-1 0,27 31 0,-11-14 0,-12-14 0,-11-12 0,-11-11 0,-13-9 0,-16-13 0,4-1 0,-7-4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37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 24575,'34'0'0,"1"0"0,2 0 0,-2 0 0,-4 0 0,-2 0 0,0 0 0,-2 0 0,-4 0 0,0 0 0,-3 0 0,-3 0 0,-4 0 0,-5-4 0,-5 3 0,-2-3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44.02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503 0 24575,'-19'0'0,"-19"0"0,-28 0 0,-20 0 0,-5 0 0,13 5 0,22 13 0,20 16 0,16 9 0,11 8 0,6-7 0,3-5 0,11 4 0,14 4 0,13 12 0,14 9 0,-1-3 0,0-10 0,4-17 0,2-15 0,7-5 0,7 2 0,1 14 0,-8 9 0,-14 6 0,-16-1 0,-15-7 0,-8-5 0,-8-3 0,-10 0 0,-10-1 0,-13-3 0,-18-1 0,-19-5 0,-15-9 0,-6-6 0,8-7 0,18-1 0,19 0 0,16 0 0,11 0 0,8-7 0,4 6 0,4-6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1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50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199 1 24575,'0'38'0,"0"28"0,-6 29 0,-2-35 0,-3 1 0,-2 2 0,-3-1 0,1-3 0,-1-2 0,4-5 0,0-2 0,-9 33 0,7-7 0,-2-3 0,1-1 0,5-6 0,1-17 0,4-17 0,13-22 0,21-20 0,33-15 0,-15 10 0,4 1 0,11 2 0,2 3 0,4 3 0,1 2 0,-5 2 0,-2 1 0,-9 0 0,-2 2 0,24 1 0,-30 0 0,-19 1 0,-17 0 0,-7-2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9:56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55 248 24575,'0'28'0,"0"15"0,0 7 0,0 24 0,0 16 0,0-40 0,0 1 0,0 2 0,0 1 0,0-2 0,0 0 0,0 38 0,0-20 0,0-25 0,0-26 0,-5-30 0,-5-32 0,-4-29 0,0-21 0,9 42 0,2 0 0,1-1 0,1 0 0,0-4 0,2-1 0,1 0 0,1 1 0,3-1 0,2 1 0,0 5 0,1 4 0,11-25 0,-5 24 0,-2 17 0,3 11 0,4 4 0,9 5 0,11 5 0,13 4 0,14 2 0,1 0 0,-8 11 0,-14 17 0,-20 21 0,-13 20 0,-15 5 0,-21 2 0,-16-5 0,-11-11 0,0-11 0,12-10 0,17-20 0,7-7 0,11-23 0,5-9 0,16-1 0,17 4 0,20 10 0,10 12 0,5 22 0,-3 23 0,-9 19 0,-10 11 0,-15-5 0,-13-6 0,-11-10 0,-9-6 0,-15-7 0,-13-5 0,-14-6 0,-19-5 0,-12-8 0,-4-10 0,6-6 0,18-6 0,16 0 0,9-2 0,14 2 0,5-2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2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393 1 24575,'-19'0'0,"-10"0"0,-12 0 0,-8 0 0,0 0 0,4 0 0,4 0 0,9 0 0,2 0 0,12 3 0,0 6 0,9 5 0,2 7 0,4 11 0,0 15 0,3 23 0,0 19 0,0 8 0,0 1 0,0-11 0,0-9 0,0-11 0,0-7 0,0-7 0,0-5 0,0-9 0,0-6 0,0-6 0,5 0 0,-4-11 0,9 6 0,-9-16 0,8 4 0,-2-7 0,2-1 0,4-2 0,5 0 0,10 0 0,15 0 0,12-7 0,11-6 0,3-4 0,-2 1 0,-9 5 0,-15 6 0,-8 2 0,-19-2 0,-6-2 0,-11 2 0,-1-1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24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24575,'9'0'0,"4"0"0,9 0 0,2 0 0,11 0 0,10 0 0,6 0 0,9 0 0,-3 0 0,-5 0 0,-6 0 0,-11 0 0,-11 0 0,-16 0 0,-9 0 0,-4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26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694 0 24575,'-87'0'0,"19"0"0,0 0 0,-23 0 0,22 0 0,3 0 0,7 0 0,-11 0 0,3 0 0,38 2 0,10 5 0,19 17 0,3 29 0,16 38 0,-7-34 0,1 4 0,3 9 0,1 3 0,0 0 0,-1 0 0,-3-2 0,1-1 0,0-4 0,1-4 0,-2-10 0,1-3 0,8 27 0,-6-27 0,-4-16 0,-1-9 0,3-5 0,11-6 0,17-6 0,17-5 0,19-3 0,11-4 0,-2-7 0,-11-3 0,-17-2 0,-17-1 0,-17-1 0,-12 9 0,-8-1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27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24575,'10'0'0,"9"0"0,14 0 0,19 0 0,12 0 0,15 0 0,12 0 0,4 0 0,-44 0 0,0 0 0,46 0 0,-21 0 0,-23-2 0,-28 1 0,-18-1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28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24575,'0'14'0,"-8"42"0,7-21 0,-1 17 0,2 7 0,4-8 0,1 1 0,3 22 0,0 4 0,1 14 0,1 3 0,-2-1 0,-1 0 0,1 4 0,0 1 0,-1-4 0,0-1 0,-1-6 0,1-1 0,1-2 0,0-2 0,1-6 0,1-2 0,-1-10 0,0-3 0,0-9 0,0-3 0,10 22 0,-6-24 0,-4-23 0,-3-15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3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24575,'0'16'0,"0"12"0,0 17 0,0 14 0,0 5 0,0-4 0,0-11 0,0-13 0,0-11 0,0-13 0,0-20 0,0-27 0,0-32 0,0-24 0,0 39 0,0 1 0,0-49 0,0 17 0,0 19 0,0 19 0,0 12 0,0 4 0,0 12 0,1 0 0,3 11 0,2 1 0,1 3 0,3 2 0,4 2 0,5 7 0,3 16 0,4 16 0,4 15 0,5 4 0,-1-3 0,0-4 0,0-9 0,-4-9 0,-2-7 0,-5-11 0,-7-7 0,-3-5 0,-3-5 0,-2 0 0,1 0 0,0 0 0,2-2 0,4-7 0,3-10 0,7-12 0,5-8 0,7-3 0,3 3 0,1 4 0,-5 7 0,-4 8 0,-6 6 0,-1 7 0,-13 5 0,0 5 0,-12 12 0,3 16 0,3 18 0,4 17 0,5 7 0,1-4 0,0-9 0,-2-14 0,-5-14 0,-3-15 0,-4-10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3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24575,'0'20'0,"0"-11"0,0 24 0,0 4 0,0 25 0,0 19 0,0 0 0,0-9 0,0-14 0,0-26 0,0-7 0,0-21 0,0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3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24575,'0'12'0,"0"20"0,0-17 0,0 30 0,0-5 0,0 22 0,7 22 0,6-1 0,11 1 0,13-2 0,1-16 0,-2-9 0,-7-21 0,-10-18 0,4-1 0,-10-9 0,12 9 0,-18-13 0,7 1 0,-11-16 0,-1-20 0,0-25 0,6-27 0,-1 32 0,3-3 0,5-3 0,3 0 0,4 0 0,3 1 0,0 6 0,0 4 0,21-22 0,-12 27 0,-7 22 0,-12 12 0,1 4 0,-10 3 0,-2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09:55:52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1 165 24575,'0'16'0,"0"-1"0,0 10 0,0 9 0,0 8 0,0 6 0,0-4 0,0-6 0,0-4 0,0 4 0,0-16 0,0 5 0,0-21 0,0-5 0,0-16 0,0-25 0,0 6 0,0-31 0,0 6 0,0-18 0,1-1 0,7 12 0,10 16 0,9 15 0,11 15 0,2 10 0,0 6 0,-2 3 0,-2 1 0,2 2 0,1 6 0,-3 9 0,-2 9 0,-4 9 0,-2 7 0,-2 7 0,-1 6 0,0 5 0,0 0 0,0-4 0,-1-7 0,-1-8 0,-3-7 0,-6-10 0,-11-13 0,-16-18 0,6 1 0,-7-7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4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621 1 24575,'-70'0'0,"16"0"0,0 0 0,-28 0 0,19 0 0,2 0 0,-8 0 0,-8 0 0,23 0 0,28 1 0,16 3 0,10 5 0,0 11 0,0 14 0,1 25 0,8 32 0,-4-34 0,2 3 0,0 5 0,1 0 0,-1-4 0,0-2 0,3 35 0,2-31 0,4-23 0,6-18 0,11-10 0,14-7 0,19-4 0,16-1 0,6 0 0,-3 0 0,-14 0 0,-17 0 0,-17-2 0,-18 1 0,-9-1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4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24575,'14'0'0,"-2"0"0,6 0 0,5 0 0,10 0 0,17 0 0,11 0 0,8 0 0,2 0 0,-11 0 0,-14 0 0,-15 0 0,-17 0 0,-8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42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24575,'32'0'0,"9"0"0,3 0 0,21 0 0,23 0 0,-32 0 0,4 0 0,12 0 0,5 0 0,16 0 0,6 0-328,-22 0 0,2 0 0,1 0 328,6 0 0,2 0 0,-1 0 0,3 0 0,0 0 0,-1 0 0,-5 0 0,-1 0 0,-1 0 0,-6 0 0,0 0 0,-2 0-53,-5 0 1,-2 0-1,0 0 53,25 0 0,-1 0 0,-3 0 0,-1 0 0,-7 0 0,-1 0 0,-2 0 0,0 0 0,-2 0 0,0 0 0,-4 0 0,-1 0 0,-3 0 0,0 0 488,1 0 0,-1 0-488,-1 0 0,-1 0 83,1 0 0,-1 0-83,2 0 0,0 0 0,-1 0 0,-1 0 0,-2 0 0,-2 0 0,-3 0 0,-2 0 0,43 0 0,-21 0 0,-17 0 0,-15 0 0,-10 0 0,-6 0 0,-1 0 0,-15 0 0,-2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4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24575,'8'0'0,"10"0"0,17 0 0,18 0 0,-7 0 0,23 0 0,-7 0 0,17 0 0,-2 0 0,-15 0 0,-20 0 0,-15 0 0,-10 0 0,-6 0 0,-1 0 0,1 0 0,1 0 0,4 0 0,3 0 0,2 0 0,1-2 0,0-1 0,0-2 0,-3-3 0,0 2 0,-1-2 0,2 3 0,1 2 0,0 1 0,-5 1 0,-6 1 0,-6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1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24575,'12'14'0,"-6"1"0,-1 10 0,-2 22 0,1 26 0,-1 19 0,-1-41 0,-1 1 0,-1 42 0,0-12 0,0-11 0,0-14 0,0-8 0,0 2 0,0-24 0,0-6 0,0-75 0,-6-8 0,2 6 0,0-3 0,0 6 0,0 1 0,1-1 0,0 0 0,3-44 0,0 11 0,0 10 0,0 13 0,0 11 0,0 14 0,0 16 0,0 7 0,2 5 0,6 1 0,5-5 0,4-6 0,1-1 0,2 2 0,2 4 0,13 4 0,11 2 0,11 2 0,6 4 0,-4 3 0,-3 0 0,-4 2 0,-4 13 0,-1 19 0,-4 21 0,-5 16 0,-6 0 0,-7-1 0,-10-7 0,-7-6 0,-6-5 0,-2-6 0,0-1 0,0-1 0,0 1 0,0 1 0,0 2 0,-3 0 0,-4-3 0,-4-2 0,-4-4 0,2-5 0,-1-5 0,-3-4 0,-2-3 0,-6-2 0,0-4 0,-1-2 0,1-3 0,6 0 0,2-3 0,4-3 0,2-2 0,-3-4 0,-9-18 0,11 14 0,-6-13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3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1 24575,'-48'4'0,"-30"17"0,26-9 0,-30 20 0,38-12 0,-11 12 0,5 6 0,14 6 0,17 2 0,11-1 0,6 1 0,2-7 0,7-1 0,9-1 0,8 2 0,8 1 0,2 1 0,3-1 0,6-3 0,7 0 0,5-4 0,2-2 0,-1-5 0,-5-9 0,-5-7 0,-7-7 0,-6-10 0,-7-12 0,-2-11 0,0-12 0,-1 3 0,0 4 0,-3 0 0,-4 6 0,-5 1 0,-5 1 0,-4 1 0,-2-2 0,0-3 0,0 1 0,0-1 0,0 12 0,0 0 0,0 9 0,0-6 0,-3 7 0,-6-5 0,-9 7 0,-7-4 0,-4-2 0,2-2 0,5-2 0,3 2 0,2 1 0,2 5 0,-1 0 0,7 5 0,2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24575,'5'28'0,"0"27"0,-4 29 0,2-31 0,2 1 0,2 1 0,3-1 0,4-1 0,2-2 0,3-3 0,0-3 0,17 32 0,-3-20 0,-9-17 0,-6-13 0,-1-12 0,-4-6 0,5-5 0,-9-5 0,3-5 0,-4-18 0,4-24 0,8-29 0,-7 26 0,1-2 0,2-5 0,2-1 0,3-2 0,4 1 0,1 3 0,1 2 0,-1 8 0,1 2 0,19-25 0,-7 22 0,-19 25 0,-8 11 0,-23 12 0,5 0 0,-6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 1 24575,'-28'0'0,"-25"0"0,6 0 0,-6 0 0,-8 0 0,-2 0 0,-2 0 0,0 0 0,5 0 0,4 0 0,-30 1 0,16 5 0,23 10 0,13 14 0,18-3 0,7 13 0,9-5 0,7 24 0,11 28 0,-4-33 0,2 3 0,2 9 0,1 2 0,-1 1 0,-1 0 0,-1-4 0,-1-1 0,-1-6 0,1-4 0,11 32 0,0-26 0,2-21 0,7-18 0,10-11 0,9-12 0,9-14 0,5-10 0,0-7 0,0 6 0,-8 12 0,-5 9 0,-9 6 0,-21 0 0,-9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24575,'28'0'0,"21"0"0,42 0 0,-21 0 0,-17 0 0,-1 0 0,12 0 0,9 0 0,-17 0 0,-23 0 0,-18 0 0,-9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12:5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24575,'0'16'0,"0"16"0,9 16 0,2 3 0,-3 8 0,9 6 0,4 4 0,-4-21 0,0 0 0,6 16 0,2 4 0,3 5 0,1 0 0,-4-5 0,-2-2 0,0-3 0,-2-2 0,1-3 0,-2-1 0,-2-5 0,0-1 0,16 37 0,-5-11 0,-7-16 0,-4-11 0,-6-11 0,-6-14 0,-4-11 0,-2-7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9T13:51:48.9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13007">
    <iact:property name="dataType"/>
    <iact:actionData xml:id="d0">
      <inkml:trace xmlns:inkml="http://www.w3.org/2003/InkML" xml:id="stk0" contextRef="#ctx0" brushRef="#br0">3731 10372 24575 0,'53'0'0'19,"11"0"0"0,4 0 0 0,-1 0 0 0,-27 0 0 0,-3 0 0 0,7 0 0 1,29 0 0-1,-28 0 0 0,-8 0 0 0,2 0 0 0,17 0 0 0,-19 0 0 0,2 0 0 1,2-2 0-1,-2 4 0 0,8 22 0 0,12-19 0 0,-57 19 0 0,10-24 0 1</inkml:trace>
    </iact:actionData>
  </iact:action>
  <iact:action type="add" startTime="14857">
    <iact:property name="dataType"/>
    <iact:actionData xml:id="d1">
      <inkml:trace xmlns:inkml="http://www.w3.org/2003/InkML" xml:id="stk1" contextRef="#ctx0" brushRef="#br0">29739 10451 24575 0,'40'0'0'19,"0"0"0"0,21 0 0 0,4 0 0 0,-2 0 0 0,0 0 0 0,10 0 0 0,1 0 0 0,1 0 0 0,-9 0 0 0,-4 0 0 0,-3 0 0 0</inkml:trace>
    </iact:actionData>
  </iact:action>
  <iact:action type="add" startTime="16177">
    <iact:property name="dataType"/>
    <iact:actionData xml:id="d2">
      <inkml:trace xmlns:inkml="http://www.w3.org/2003/InkML" xml:id="stk2" contextRef="#ctx0" brushRef="#br0">13388 8758 24575 0,'-27'0'0'15,"-23"0"0"0,18 0 0 0,-18 0 0 1,12 0 0-1,-3 0 0 0,-24 0 0 0,9 0 0 1,13 0 0-1,-2 0 0 0,-25 0 0 1,25 0 0-1,-2 0 0 0,1 0 0 0,1 0 0 1,-25 0 0-1,17 0 0 0,17 35 0 0,34-14 0 1,-10 52 0-1,12-29 0 0,0-1 0 1,0 3 0-1,0 24 0 0,0-25 0 0,0 1 0 1,-1-6 0-1,2 0 0 0,3 11 0 0,4 1 0 1,3-9 0-1,4-1 0 0,3 5 0 1,5-3 0-1,30 9 0 0,-28-22 0 0,3 0 0 1,15 3 0-1,2-1 0 0,-8-3 0 0,0-1 0 1,2 5 0-1,1-6 0 0,22-13 0 1,-9-4 0-1,14-11 0 0,-11 0 0 0,6 0 0 1,-21 0 0-1,12 0 0 0,-12 0 0 1,9-11 0-1,-9-4 0 0,12-12 0 0,-12-11 0 1,-2 9 0-1,-25-9 0 0,-2-24 0 0,-12 3 0 1,0-9 0-1,0 7 0 0,0 20 0 1,-1 3 0-1,2-1 0 0,11-20 0 0,-11 9 0 1,1 0 0-1,10 3 0 0,-11 4 0 0,-2 1 0 1,1 10 0-1,-12-7 0 0,-3 16 0 1,-11 8 0-1,11-23 0 0,-20 9 0 0,17 2 0 1,-44 4 0-1,42 20 0 0,-27-9 0 0,44 12 0 1,-21 0 0-1,9 0 0 0,-23-24 0 1,9 19 0-1,-9-19 0 0,11 12 0 0,12 9 0 1,4-8 0-1,11 11 0 0,0 0 0 1</inkml:trace>
    </iact:actionData>
  </iact:action>
  <iact:action type="add" startTime="18448">
    <iact:property name="dataType"/>
    <iact:actionData xml:id="d3">
      <inkml:trace xmlns:inkml="http://www.w3.org/2003/InkML" xml:id="stk3" contextRef="#ctx0" brushRef="#br0">22886 8917 24575 0,'-44'0'0'16,"0"0"0"1,2 0 0 0,-1 0 0 0,-14 0 0 0,-4 0 0 0,11 0 0-1,-3 0 0 1,4 0 0 0,1-1 0 0,1 2 0 0,-11 3 0 0,5 4 0 0,3 6 0-1,20 36 0 1,4-6 0 0,18-6 0 0,4 1 0 0,4 17 0 0,0-18 0 0,0 0 0-1,0 18 0 1,4-18 0 0,4 0 0 0,18 18 0 0,-17-17 0 0,0-1 0 0,26 17 0-1,-8 10 0 1,14-12 0 0,12 0 0 0,-21-26 0 0,1-1 0 0,22 15 0 0,-2 9 0-1,9-21 0 1,-6 10 0 0,11-25 0 0,-14-2 0 0,9-12 0 0,6 0 0 0,-9 0 0-1,2-12 0 1,-22-2 0 0,2-25 0 0,0-2 0 0,9 0 0 0,-21-21 0-1,-2 30 0 1,-4-30 0 0,-20 9 0 0,9-14 0 0,-12 11 0 0,0-18 0 0,0 30 0-1,0-20 0 1,0 23 0 0,0 2 0 0,0 13 0 0,0 11 0 0,0-20 0 0,-12 17 0-1,-3-8 0 1,1 2 0 0,-22 21 0 0,31-20 0 0,-31 20 0 0,33-9 0 0,-20-11 0-1,20 17 0 1,-21-18 0 0,21 24 0 0,-32 0 0 0,29-12 0 0,-29 9 0 0,20-8 0-1,-35 11 0 1,30 0 0 0,-16 0 0 0,25 0 0 0,8 0 0 0,-9 0 0 0</inkml:trace>
    </iact:actionData>
  </iact:action>
  <iact:action type="add" startTime="21082">
    <iact:property name="dataType"/>
    <iact:actionData xml:id="d4">
      <inkml:trace xmlns:inkml="http://www.w3.org/2003/InkML" xml:id="stk4" contextRef="#ctx0" brushRef="#br0">29528 8599 24575 0,'29'0'0'20,"-6"12"0"0,-11 15 0 0,-9 2 0 1,21 9 0-1,-21-11 0 0,20 23 0 1,4 5 0-1,2 13 0 0,-11-29 0 1,2-2 0-1,18 19 0 0,-17-5 0 1,0-2 0-1,20 1 0 0,-28 0 0 1,0-3 0-1,22-14 0 0,-17 28 0 0,9-19 0 1,-4-1 0-1,-20 9 0 0,21-21 0 1,2 9 0-1,-8-11 0 0,17 23 0 1,-32-18 0-1,20 30 0 0,-8-33 0 1,0 21 0-1,20 3 0 0,-29-9 0 1,29 6 0-1,-32-12 0 0,21 4 0 0,-21-1 0 1,32-15 0-1,-29 9 0 0,17-17 0 1,-23 8 0-1,0-2 0 0,0-21 0 1,0 32 0-1,0-29 0 0,0 18 0 1,0-24 0-1,0 0 0 0,0 0 0 1</inkml:trace>
    </iact:actionData>
  </iact:action>
  <iact:action type="add" startTime="24516">
    <iact:property name="dataType"/>
    <iact:actionData xml:id="d5">
      <inkml:trace xmlns:inkml="http://www.w3.org/2003/InkML" xml:id="stk5" contextRef="#ctx0" brushRef="#br0">27490 10425 24575 0,'15'0'0'158,"20"0"0"1,-29 0 0-1,18 0 0 1</inkml:trace>
    </iact:actionData>
  </iact:action>
  <iact:action type="add" startTime="29615">
    <iact:property name="dataType"/>
    <iact:actionData xml:id="d6">
      <inkml:trace xmlns:inkml="http://www.w3.org/2003/InkML" xml:id="stk6" contextRef="#ctx0" brushRef="#br0">2037 11192 24575 0,'-38'0'0'17,"-3"0"0"0,-12 0 0 0,-12 0 0 0,26 0 0 0,-1 0 0 0,-31 0 0 0,20 0 0 1,2 0 0-1,2 0 0 0,-14 0 0 0,46 0 0 0,3 0 0 0,12 0 0 0,0 0 0 1,0 12 0-1,0-9 0 0,0 9 0 0,0-1 0 0,0 16 0 0,0 2 0 0,12 21 0 0,3-9 0 1,11 12 0-1,-17-15 0 0,-3 1 0 0,6 31 0 0,-12-24 0 0,0-1 0 0,0-5 0 1,0 0 0-1,0 0 0 0,0-1 0 0,0 29 0 0,0-29 0 0,0-2 0 0,0 7 0 0,0 6 0 1,0-35 0-1,0 9 0 0,23-22 0 0,-17 10 0 0,29-12 0 0,-32 0 0 0,9 0 0 1</inkml:trace>
    </iact:actionData>
  </iact:action>
  <iact:action type="add" startTime="31051">
    <iact:property name="dataType"/>
    <iact:actionData xml:id="d7">
      <inkml:trace xmlns:inkml="http://www.w3.org/2003/InkML" xml:id="stk7" contextRef="#ctx0" brushRef="#br0">1482 11801 24575 0,'50'0'0'25,"-18"0"0"0,30 0 0 0,-21 0 0 0,0 0 0 0,-3 0 0 0,0 0 0 0,4 0 0 0,-13 0 0 0,-5 0 0 0,-24 0 0 1</inkml:trace>
    </iact:actionData>
  </iact:action>
  <iact:action type="add" startTime="31831">
    <iact:property name="dataType"/>
    <iact:actionData xml:id="d8">
      <inkml:trace xmlns:inkml="http://www.w3.org/2003/InkML" xml:id="stk8" contextRef="#ctx0" brushRef="#br0">2408 11536 24575 0,'0'6'0'15,"0"26"0"0,0 22 0 0,0 10 0 0,0-3 0 0,0 1 0 0,0 4 0 0,0 1 0 0,0-2 0 0,0-1 0 0,0-8 0 0,0-3 0 0,0-11 0 0,0-2 0 0,0 22 0 0,0-47 0 0,0-4 0 0,23-11 0 0,-5-11 0 0,55 8 0 0,-14-9 0 0,-9 11 0 0,3 2 0 0,-11-1 0 0,-2 0 0 0,1 0 0 0,-2 0 0 0,25 0 0 0,-34 0 0 0,-7 0 0 1</inkml:trace>
    </iact:actionData>
  </iact:action>
  <iact:action type="add" startTime="33005">
    <iact:property name="dataType"/>
    <iact:actionData xml:id="d9">
      <inkml:trace xmlns:inkml="http://www.w3.org/2003/InkML" xml:id="stk9" contextRef="#ctx0" brushRef="#br0">4207 11377 24575 0,'-30'0'0'16,"-17"0"0"1,6 0 0 0,-15 0 0 0,17 10 0 0,2 4 0 0,-7 15 0 0,22 7 0 0,6 5 0 0,4 29 0-1,11-30 0 1,2 0 0 0,-1-1 0 0,0-2 0 0,0 7 0 0,12 30 0 0,2-30 0 0,10-6 0 0,2 0 0-1,7 6 0 1,17-5 0 0,0-16 0 0,-18-8 0 0,41-1 0 0,-40 22 0 0,17-30 0 0,-12 17 0 0,-9-23 0-1,10 0 0 1,-13-23 0 0,-11 5 0 0,20-20 0 0,-17 11 0 0,8-23 0 0,-14 18 0 0,-12-18 0 0,0 0 0-1,12 18 0 1,-9-30 0 0,8 33 0 0,-11 2 0 0,0 4 0 0,0 20 0 0,0-21 0 0,-11-2 0 0,8-4 0-1,-21 4 0 1,21 14 0 0,-32 0 0 0,29-2 0 0,-29-1 0 0,32 3 0 0,-21 12 0 0,10-23 0 0,-1 17 0-1,3-18 0 1,-11 12 0 0,17 10 0 0,-18-22 0 0,24-2 0 0,0-4 0 0,0 4 0 0,0 14 0 0</inkml:trace>
    </iact:actionData>
  </iact:action>
  <iact:action type="add" startTime="34544">
    <iact:property name="dataType"/>
    <iact:actionData xml:id="d10">
      <inkml:trace xmlns:inkml="http://www.w3.org/2003/InkML" xml:id="stk10" contextRef="#ctx0" brushRef="#br0">5609 11245 24575 0,'-50'0'0'15,"6"0"0"1,-10 0 0-1,-4 0 0 1,21 0 0-1,-2 0 0 1,-29 0 0-1,-2 0 0 1,21-1 0-1,1 2 0 1,-11 10 0-1,0 2 0 1,5-8 0-1,2 7 0 1,-2 29 0-1,3 4 0 1,13-27 0 0,5 2 0-1,3 26 0 1,10 5 0-1,8 16 0 1,24 4 0-1,-1-21 0 1,4 0 0-1,5-14 0 1,2-2 0-1,-2 6 0 1,1 0 0-1,3-1 0 1,2-2 0-1,15 19 0 1,-22-17 0-1,3-1 0 1,14-9 0 0,2-3 0-1,9 16 0 1,-9-22 0-1,0-5 0 1,3-12 0-1,21 9 0 1,-30-12 0-1,42 0 0 1,-30-12 0-1,21-3 0 1,-13-11 0-1,-10-13 0 1,8-2 0-1,-21 0 0 1,-3-9 0-1,-26 21 0 1,-26-9 0 0,-3 23 0-1,-10-9 0 1,13 21 0-1,-36-8 0 1,3 11 0-1,-8 0 0 1,29 0 0-1,14 0 0 1,-2 11 0-1,-4-8 0 1,4 9 0-1,14-12 0 1,12-12 0-1,35-14 0 1,9-4 0-1,17-2 0 1,5 3 0 0,-27 17 0-1,1 3 0 1,24-11 0-1,-4 5 0 1,-16 15 0-1,6 0 0 1,-12 0 0-1,-9 0 0 1,9 0 0-1,-23 0 0 1,-3 0 0-1,0 0 0 1,-9 0 0-1,8 23 0 1,-11-17 0-1,0 18 0 1,0-24 0 0</inkml:trace>
    </iact:actionData>
  </iact:action>
  <iact:action type="add" startTime="37274">
    <iact:property name="dataType"/>
    <iact:actionData xml:id="d11">
      <inkml:trace xmlns:inkml="http://www.w3.org/2003/InkML" xml:id="stk11" contextRef="#ctx0" brushRef="#br0">9525 8705 24575 0,'-53'0'0'15,"0"0"0"1,-12 0 0-1,10 0 0 1,11 0 0-1,-1 0 0 1,-13 0 0 0,13 0 0-1,1 0 0 1,0 0 0-1,-29 0 0 1,52 0 0-1,-26 0 0 1,44 12 0 0,-8-9 0-1,11 20 0 1,11 4 0-1,4 14 0 1,7-9 0-1,6 1 0 1,0-6 0 0,0 1 0-1,0 10 0 1,0 1 0-1,-2 0 0 1,-2 1 0-1,-9 0 0 1,-4 3 0 0,-4 8 0-1,1 1 0 1,10-5 0-1,-1 0 0 1,-13 0 0-1,-2 0 0 1,10-7 0 0,0-1 0-1,-11 0 0 1,-2-2 0-1,1 19 0 1,0 9 0-1,0-12 0 1,0-12 0 0,0 9 0-1,0-21 0 1,0 10 0-1,0-25 0 1,0-2 0 0</inkml:trace>
    </iact:actionData>
  </iact:action>
  <iact:action type="add" startTime="38492">
    <iact:property name="dataType"/>
    <iact:actionData xml:id="d12">
      <inkml:trace xmlns:inkml="http://www.w3.org/2003/InkML" xml:id="stk12" contextRef="#ctx0" brushRef="#br0">9128 9446 24575 0,'15'0'0'15,"32"0"0"0,-15 0 0 0,10 0 0 0,4 0 0 1,25 0 0-1,-32 0 0 0,1 0 0 0,-1 0 0 1,-1 0 0-1,18 0 0 0,8 0 0 0,-11 0 0 0,-12 0 0 1,-14 0 0-1,-15 0 0 0,-12 0 0 0,0 0 0 1</inkml:trace>
    </iact:actionData>
  </iact:action>
  <iact:action type="add" startTime="39260">
    <iact:property name="dataType"/>
    <iact:actionData xml:id="d13">
      <inkml:trace xmlns:inkml="http://www.w3.org/2003/InkML" xml:id="stk13" contextRef="#ctx0" brushRef="#br0">10583 8811 24575 0,'0'50'0'15,"0"6"0"1,0-8 0 0,0 10 0 0,0-3 0 0,0 12 0 0,0 2-284 0,0-6 1-1,0 4 0 1,0-3 283 0,0 11 0 0,0-6 139 0,0-20 1 0,0-1-140 0,0 4 0-1,0-4 142 1,0-4-142 0,0 6 0 0,0-12 0 0,0-9 429 0,0-2-429 0,0-15 0-1,0-12 0 1,12-12 0 0,15-15 0 0,37 10 0 0,7-7 0 0,-20 22 0 0,1 4 0-1,18-2 0 1,-24 0 0 0,-4 0 0 0,3 0 0 0,16 0 0 0,-43 0 0 0,5 0 0 0</inkml:trace>
    </iact:actionData>
  </iact:action>
  <iact:action type="add" startTime="40491">
    <iact:property name="dataType"/>
    <iact:actionData xml:id="d14">
      <inkml:trace xmlns:inkml="http://www.w3.org/2003/InkML" xml:id="stk14" contextRef="#ctx0" brushRef="#br0">14896 8705 24575 0,'-50'0'0'18,"-6"0"0"1,-14 0 0-1,-10 0 0 1,28 0 0 0,0-1 0-1,0 2 0 1,1 2 0 0,0 1 0-1,1 1 0 1,-24-1 0 0,12 7 0-1,18 27 0 1,-6-9 0 0,36 9 0-1,2 1 0 1,-12 2 0 0,21 2 0-1,0 2 0 1,-20 5 0 0,18-1 0-1,10-1 0 1,18-4 0-1,-5 21 0 1,20-12 0 0,-11 11 0-1,11-20 0 1,-23-7 0 0,-1 0 0-1,25 7 0 1,-31-7 0 0,-2 2 0-1,18 17 0 1,-6-22 0 0,2-3 0-1,12 10 0 1,18-3 0 0,0 12 0-1,-17-29 0 1,28 14 0 0,-31-35 0-1,8 0 0 1,12 0 0-1,-18-23 0 1,18 5 0 0,-35-20 0-1,9 11 0 1,14-34 0 0,-6 14 0-1,0 14 0 1,-2 1 0 0,-13-6 0-1,7 11 0 1,-24-23 0 0,0 30 0-1,0-27 0 1,-24 32 0 0,7 0 0-1,-45 4 0 1,30 11 0 0,-30 0 0-1,21 0 0 1,0 0 0-1,2-24 0 1,25 18 0 0,2-17 0-1,12 23 0 1,0 0 0 0,12 0 0-1,26 0 0 1,6 0 0 0,4 0 0-1,4 0 0 1,22 0 0 0,-34 0 0-1,-1 0 0 1,11 0 0 0,-12 0 0-1,-9 0 0 1,-2 0 0 0,-4 0 0-1,-20 0 0 1,9 0 0 0</inkml:trace>
    </iact:actionData>
  </iact:action>
  <iact:action type="add" startTime="44210">
    <iact:property name="dataType"/>
    <iact:actionData xml:id="d15">
      <inkml:trace xmlns:inkml="http://www.w3.org/2003/InkML" xml:id="stk15" contextRef="#ctx0" brushRef="#br0">18918 8705 24575 0,'-43'0'0'17,"0"0"0"1,6 0 0-1,-2 0 0 1,-24 0 0 0,-3 0 0-1,11 0 0 1,4 0 0-1,10 0 0 1,0 0 0 0,-10 0 0-1,2 0 0 1,-10 0 0 0,14 0 0-1,2 0 0 1,-2 0 0-1,-16 0 0 1,43 0 0 0,-29 0 0-1,41 0 0 1,-17 0 0 0,23 12 0-1,0-9 0 1,0 20 0-1,11 4 0 1,4 2 0 0,23 33 0-1,4-30 0 1,-15 9 0-1,-2 4 0 1,17 13 0 0,-21-8 0-1,-4 3 0 1,-8-6 0 0,-4 0 0-1,2 6 0 1,-2 0 0-1,-4 1 0 1,-2-2 0 0,1-11 0-1,0 0 0 1,0 11 0 0,0-4 0-1,0-1 0 1,0 27 0-1,0-45 0 1,0-2 0 0,0-4 0-1,0-20 0 1,0 9 0 0</inkml:trace>
    </iact:actionData>
  </iact:action>
  <iact:action type="add" startTime="45793">
    <iact:property name="dataType"/>
    <iact:actionData xml:id="d16">
      <inkml:trace xmlns:inkml="http://www.w3.org/2003/InkML" xml:id="stk16" contextRef="#ctx0" brushRef="#br0">18283 9367 24575 0,'53'-15'0'37,"7"7"0"0,3 4 0 0,8 4 0 0,-2 0 0 0,-3 0 0 0,-22 0 0 0,-6 0 0 0,-14 0 0 0,-21 0 0 0,32 0 0 0,-29 0 0 0,17 0 0 0,-23 0 0 0,0 0 0 0</inkml:trace>
    </iact:actionData>
  </iact:action>
  <iact:action type="add" startTime="47880">
    <iact:property name="dataType"/>
    <iact:actionData xml:id="d17">
      <inkml:trace xmlns:inkml="http://www.w3.org/2003/InkML" xml:id="stk17" contextRef="#ctx0" brushRef="#br0">27358 8837 24575 0,'0'15'0'24,"0"20"0"0,12-5 0 0,-9 11 0 1,8 9 0-1,-11-9 0 0,12 0 0 0,-9 21 0 1,32-30 0-1,-25 5 0 0,-2 0 0 0,18-5 0 1,-14 4 0-1,0 2 0 0,14 6 0 0,-5 5 0 1,0 2 0-1,8-1 0 0,-11-2 0 0,-1 1 0 1,10 7 0-1,-10 11 0 0,19-14 0 0,-33-3 0 1,20-21 0-1,-20-2 0 0,9-4 0 0,-12-20 0 1,0 21 0-1,0-21 0 0,0 9 0 0,0 11 0 1,0-17 0-1,12 18 0 0,-10-24 0 0,10 0 0 1,-12 11 0-1,0-8 0 0,0 9 0 0,0-12 0 1</inkml:trace>
    </iact:actionData>
  </iact:action>
  <iact:action type="add" startTime="54031">
    <iact:property name="dataType"/>
    <iact:actionData xml:id="d18">
      <inkml:trace xmlns:inkml="http://www.w3.org/2003/InkML" xml:id="stk18" contextRef="#ctx0" brushRef="#br0">28496 10425 24575 0,'50'0'0'43,"-6"0"0"0,20 0 0 0,-11 0 0 0,-12 0 0 0,9 0 0 0,-32 0 0 0,6 0 0 1</inkml:trace>
    </iact:actionData>
  </iact:action>
  <iact:action type="add" startTime="57426">
    <iact:property name="dataType"/>
    <iact:actionData xml:id="d19">
      <inkml:trace xmlns:inkml="http://www.w3.org/2003/InkML" xml:id="stk19" contextRef="#ctx0" brushRef="#br0">9657 10928 24575 0,'-38'0'0'17,"-15"0"0"1,-14 0 0 0,11 0 0-1,6 0 0 1,0 0 0 0,17 0 0 0,-17 0 0-1,24 0 0 1,-12 0 0 0,8 0 0-1,-8 11 0 1,12-8 0 0,-13 21 0 0,10-21 0-1,3 9 0 1,14 11 0 0,12-17 0-1,0 17 0 1,0-11 0 0,0 3 0 0,12 35 0-1,14-6 0 1,-11-2 0 0,-1 4 0-1,1 0 0 1,-3 2 0 0,-4 11 0 0,-4 3 0-1,-4-2 0 1,0 0 0 0,0 1 0-1,0-4 0 1,0-15 0 0,0-2 0 0,0 0 0-1,0-3 0 1,0 4 0 0,0-15 0-1,0-14 0 1,0-12 0 0,0 0 0 0</inkml:trace>
    </iact:actionData>
  </iact:action>
  <iact:action type="add" startTime="58728">
    <iact:property name="dataType"/>
    <iact:actionData xml:id="d20">
      <inkml:trace xmlns:inkml="http://www.w3.org/2003/InkML" xml:id="stk20" contextRef="#ctx0" brushRef="#br0">9075 11616 24575 0,'74'0'0'23,"-27"0"0"0,3 0 0 1,5 0 0-1,1 0 0 1,11 0 0-1,-7 0 0 0,-13 0 0 1,12 0 0-1,-56 0 0 1,8 0 0-1,-11 0 0 1</inkml:trace>
    </iact:actionData>
  </iact:action>
  <iact:action type="add" startTime="59452">
    <iact:property name="dataType"/>
    <iact:actionData xml:id="d21">
      <inkml:trace xmlns:inkml="http://www.w3.org/2003/InkML" xml:id="stk21" contextRef="#ctx0" brushRef="#br0">10398 11377 24575 0,'0'42'0'16,"0"31"0"0,0-2 0 0,0-25 0 0,0 2 0 0,0 3 0 1,0 1 0-1,0-4 0 0,0-2 0 0,0 24 0 0,0 4 0 1,0-57 0-1,0 7 0 0,-12-59 0 0,9-21 0 0,-3 5 0 0,1-4 0 1,4 1 0-1,2-1 0 0,-1 2 0 0,0 0 0 0,-6 7 0 1,0 1 0-1,5 4 0 0,-1 3 0 0,-10-18 0 0,12 6 0 0,0 35 0 1,12-8 0-1,-9-4 0 0,20-2 0 0,-20-9 0 0,9 11 0 1,12 13 0-1,-18-22 0 0,17 30 0 0,-11-29 0 0,3 32 0 1,-1-9 0-1,10 12 0 0,-21 0 0 0,32 0 0 0,-17 0 0 0,32 0 0 1,-9 12 0-1,0 15 0 0,-15 14 0 0,-2 23 0 0,-21-19 0 1,9 16 0-1,-24-20 0 0,-3 12 0 0,-35 0 0 0,6-12 0 0,7-20 0 1,-2-3 0-1,-17 8 0 0,22-6 0 0,3-2 0 0,2 0 0 1,5 5 0-1,24-23 0 0,24 0 0 0,5 0 0 0,36 0 0 0,-9 0 0 1,-12 5 0-1,0 2 0 0,15 8 0 0,-14 8 0 0,-2 4 0 1,1 5 0-1,-6-11 0 0,-3-4 0 0,-14-5 0 0,14-12 0 1</inkml:trace>
    </iact:actionData>
  </iact:action>
  <iact:action type="add" startTime="61231">
    <iact:property name="dataType"/>
    <iact:actionData xml:id="d22">
      <inkml:trace xmlns:inkml="http://www.w3.org/2003/InkML" xml:id="stk22" contextRef="#ctx0" brushRef="#br0">12832 11298 24575 0,'-23'-29'0'16,"-12"14"0"0,-7 6 0 0,0 8 0 0,-4 2 0 0,-20-3 0 0,3 4 0 1,-8 22 0-1,21-7 0 0,39 22 0 0,11 10 0 0,0-16 0 0,11 17 0 1,27 0 0-1,-5-29 0 0,2 2 0 0,0 14 0 0,1 2 0 0,13 2 0 1,2-2 0-1,-9-5 0 0,-2 2 0 0,0 10 0 0,2-4 0 0,4-18 0 1,-4-3 0-1,3 17 0 0,5-26 0 0,-12-12 0 0,-9 0 0 0,-2-12 0 0,-4-3 0 1,4-23 0-1,-10-3 0 0,7-24 0 0,-24 9 0 0,1 19 0 0,-2-2 0 1,-10-8 0-1,-2 3 0 0,-4-18 0 0,-22 0 0 0,1 27 0 0,9 29 0 1,-21-29 0-1,9 32 0 0,-1-9 0 0,4 12 0 0,12 0 0 0,11 0 0 1,-20 0 0-1,17 0 0 0,-20 0 0 0,23 0 0 0,3 0 0 0,12 0 0 1</inkml:trace>
    </iact:actionData>
  </iact:action>
  <iact:action type="add" startTime="62654">
    <iact:property name="dataType"/>
    <iact:actionData xml:id="d23">
      <inkml:trace xmlns:inkml="http://www.w3.org/2003/InkML" xml:id="stk23" contextRef="#ctx0" brushRef="#br0">14843 11060 24575 0,'-41'0'0'15,"-9"0"0"1,14 0 0-1,-4 0 0 1,-14 0 0 0,-1 0 0-1,-1 0 0 1,0 0 0 0,-4-1 0-1,5 2 0 1,0 11 0 0,5-9 0-1,35 44 0 1,3-27 0 0,12 42 0-1,0-9 0 1,0 3 0 0,0 10 0-1,0 3 0 1,0-28 0 0,0 0 0-1,3 24 0 1,6-3 0-1,17-9 0 1,16-3 0 0,-1-21 0-1,-3 9 0 1,-12-23 0 0,24 20 0-1,-17-29 0 1,28 18 0 0,-31-24 0-1,8-24 0 1,-12 6 0 0,13-8 0-1,-10-21 0 1,9 26 0 0,-23-29 0-1,9 36 0 1,-22-10 0 0,10 21 0-1,-12-32 0 1,-12 29 0 0,-14-41 0-1,-27 41 0 1,-3-29 0-1,-8 32 0 1,22-9 0 0,16-11 0-1,2 17 0 1,21-18 0 0,3 12 0-1,15 10 0 1,35-10 0 0,-6 12 0-1,-6 0 0 1,1 0 0 0,17 0 0-1,8 0 0 1,-11 12 0 0,0-10 0-1,-12 34 0 1,-14-30 0 0,-16 29 0-1,-11-32 0 1,0 9 0 0</inkml:trace>
    </iact:actionData>
  </iact:action>
  <iact:action type="add" startTime="64914">
    <iact:property name="dataType"/>
    <iact:actionData xml:id="d24">
      <inkml:trace xmlns:inkml="http://www.w3.org/2003/InkML" xml:id="stk24" contextRef="#ctx0" brushRef="#br0">19976 8970 24575 0,'0'48'0'13,"0"1"0"1,0 7 0 0,0 4 0 0,0 3 0 0,0-22 0 0,0-3 0 0,0 3 0 0,0 1 0-1,0 4 0 1,0-1 0 0,0 22 0 0,0-2 0 0,0-12 0 0,0 0 0 0,0-12 0 0,12 9 0-1,-9-32 0 1,9 29 0 0,-12-41 0 0,0 17 0 0,0-23 0 0,0-35 0 0,-12 14 0 0,4-18 0-1,1-7 0 1,-8-24 0 0,8 18 0 0,3-2 0 0,3 8 0 0,2-2 0 0,-1-27 0 0,0 0 0 0,0 21 0-1,0 2 0 1,0-8 0 0,0 2 0 0,0 12 0 0,0 7 0 0,0 7 0 0,0-18 0 0,0 23 0-1,11-11 0 1,-8 20 0 0,21-17 0 0,14 20 0 0,-6-23 0 0,18 21 0 0,-23-7 0 0,11 24 0-1,3 0 0 1,0 0 0 0,9 24 0 0,-20-7 0 0,8 21 0 0,12 12 0 0,-30-6 0 0,5-6 0-1,-2 1 0 1,-9 17 0 0,-5-19 0 0,-3 2 0 0,-3 1 0 0,-6 0 0 0,-7-4 0 0,-7-2 0 0,-11 7 0-1,-8-5 0 1,-3-13 0 0,-5-5 0 0,-9 2 0 0,1-2 0 0,16-4 0 0,1-2 0 0,-11-4 0-1,7-1 0 1,18 5 0 0,-14-12 0 0,58 0 0 0,-5 0 0 0,32 0 0 0,15 0 0 0,5 0 0-1,-13 10 0 1,1 3 0 0,-9-5 0 0,-1 2 0 0,5 13 0 0,0 4 0 0,0-2 0 0,-3 3 0-1,-8 5 0 1,-2 2 0 0,-5-6 0 0,-2-3 0 0,17 13 0 0,-36-28 0 0,-2-11 0 0,-12 0 0 0</inkml:trace>
    </iact:actionData>
  </iact:action>
  <iact:action type="add" startTime="66882">
    <iact:property name="dataType"/>
    <iact:actionData xml:id="d25">
      <inkml:trace xmlns:inkml="http://www.w3.org/2003/InkML" xml:id="stk25" contextRef="#ctx0" brushRef="#br0">24500 8943 24575 0,'-64'0'0'16,"20"0"0"1,-3 0 0-1,-7 0 0 1,-1 0 0 0,-5 0 0-1,-1 0 0 1,1-1 0 0,3 2 0-1,-14 11 0 1,9 3 0 0,24 35 0-1,21-6 0 1,3-7 0 0,4 2 0-1,10 17 0 1,-2-18 0-1,4 1 0 1,14-6 0 0,3 1 0-1,-9 6 0 1,1 0 0 0,12 0 0-1,4-1 0 1,-1-6 0 0,-2 1 0-1,-9 11 0 1,2-1 0 0,14-9 0-1,0 0 0 1,-16 5 0 0,-1 0 0-1,10 0 0 1,2-4 0-1,15 8 0 1,1-6 0 0,-4-14 0-1,-12-21 0 1,24 9 0 0,-29-12 0-1,26 0 0 1,-21-12 0 0,4-38 0-1,-4 15 0 1,-14-27 0 0,-12 35 0-1,12-23 0 1,-9 30 0-1,8-27 0 1,-11 20 0 0,0-2 0-1,0-9 0 1,-11 11 0 0,-4 13 0-1,-23-22 0 1,-3 30 0 0,-12-17 0-1,12 11 0 1,2 9 0 0,13-9 0-1,-12 12 0 1,20 0 0 0,-6 0 0-1,48 0 0 1,-6 0 0-1,55 0 0 1,-26 12 0 0,-3-10 0-1,0-1 0 1,0 11 0 0,6 11 0-1,0-17 0 1,-17 18 0 0,17-12 0-1,-12-10 0 1,-20 10 0 0,17-12 0-1,-32 0 0 1,9 0 0 0</inkml:trace>
    </iact:actionData>
  </iact:action>
  <iact:action type="add" startTime="71133">
    <iact:property name="dataType"/>
    <iact:actionData xml:id="d26">
      <inkml:trace xmlns:inkml="http://www.w3.org/2003/InkML" xml:id="stk26" contextRef="#ctx0" brushRef="#br0">24448 10425 24575 0,'26'26'0'10,"24"24"0"0,-28-11 0 0,0 2 0 0,4-11 0 0,1 1 0 0,-1 24 0 0,-2-1 0 0,5-7 0 0,-12-2 0 0,-1 8 0 0,1-4 0 0,4-7 0 0,-1-1 0 1,-1 24 0-1,4-4 0 0,8-33 0 0,-1-3 0 0,3 37 0 0,-4-40 0 0,3 0 0 0,0 10 0 0,1 0 0 0,7-5 0 0,2-1 0 0,5 7 0 0,0-1 0 0,-1-4 0 1,0 0 0-1,-1 5 0 0,1-1 0 0,-6-10 0 0,2-3 0 0,3-5 0 0,1-2 0 0,0 1 0 0,-1-2 0 0,2-5 0 0,0 2 0 0,6 11 0 0,0 1 0 0,6-11 0 1,0-1 0-1,1 11 0 0,0-2 0 0,6-14 0 0,1-4 0 0,4 7 0 0,2 0-178 0,-21-5 1 0,1-1-1 0,0-1 178 0,1 1 0 0,0 0 0 0,0 0 0 0,3 0 0 1,0 0 0-1,0 0 0 0,-4 1 0 0,-1-1 0 0,1-1 0 0,4-2 0 0,1-2 0 0,-2 1 0 0,19 4 0 0,0-2 0 0,-16-9 0 0,2-3 0 0,-2 3 0 0,11 8 0 1,-2 0 0-1,-16-7 0 0,1-5 0 0,-2 5 0 0,11 8 0 0,-3 1 0 0,-6-5 0 0,0 0 0 0,-2 6 0 0,0 0 0 0,-4-5 0 0,1-1 0 0,4 4 0 1,1 1 0-1,1-5 0 0,-2 0 266 0,-5 0 1 0,0 0-267 0,4 6 0 0,1-3 0 0,1-13 0 0,0-3 0 0,6 10 0 0,3 0 0 0,3-10 0 0,2 0 0 0,-2 11 0 1,2 1 0-1,6-3 0 0,-2-3 0 0,-14 1 0 0,-2-3 0 0,9-3 0 0,-2-5 0 0,-14-3 0 0,-2-1 0 0,12 6 0 0,2 1 0 0,-6 0 0 0,1 2 0 0,4 5 0 1,-1 0 0-1,-10-6 0 0,-2-1 0 0,0 6 0 0,0-1 0 0,-1-4 0 0,1 0 0 0,1 6 0 0,0-1 0 0,-6-5 0 0,0 0 0 0,10 5 0 0,-2-1 0 0,10-24 0 1,-11 14 0-1,4 0 0 0,-11 10 0 0,0-2 0 0,10-18 0 0,4-3 0 0,-5 11 0 0,4 1 0 0,-5-1 0 0,-2-10 0 0,0 1 0 0,-2 9 0 0,4 2 0 0,-8 0 0 1,15-25 0-1,-17 35 0 0,-2 1 0 0,7-24 0 0,6-1 0 0,-23 10 0 0,11-9 0 0,-20 23 0 0,17-8 0 0,-32 20 0 0,20-9 0 0,-20 12 0 0,9 0 0 1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19T13:56:06.2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8183">
    <iact:property name="dataType"/>
    <iact:actionData xml:id="d0">
      <inkml:trace xmlns:inkml="http://www.w3.org/2003/InkML" xml:id="stk0" contextRef="#ctx0" brushRef="#br0">4207 7065 24575 0,'0'0'0'178</inkml:trace>
    </iact:actionData>
  </iact:action>
  <iact:action type="add" startTime="9903">
    <iact:property name="dataType"/>
    <iact:actionData xml:id="d1">
      <inkml:trace xmlns:inkml="http://www.w3.org/2003/InkML" xml:id="stk1" contextRef="#ctx0" brushRef="#br0">30850 7144 24575 0,'0'-15'0'59,"0"4"0"0</inkml:trace>
    </iact:actionData>
  </iact:action>
  <iact:action type="add" startTime="11001">
    <iact:property name="dataType"/>
    <iact:actionData xml:id="d2">
      <inkml:trace xmlns:inkml="http://www.w3.org/2003/InkML" xml:id="stk2" contextRef="#ctx0" brushRef="#br0">13150 5266 24575 0,'0'29'0'15,"0"6"0"0,0-20 0 1,0 35 0-1,0-6 0 1,0-6 0-1,0 0 0 1,0 18 0-1,0-17 0 1,0-1 0-1,0 18 0 1,0 8 0-1,0-11 0 1,0-12 0-1,0 9 0 1,0-20 0-1,0-4 0 1,0-2 0-1,0-21 0 1,0 32 0-1,0-29 0 1,0 17 0-1,0-11 0 1,0 3 0-1,0 46 0 0,0 10 0 1,-2-30 0-1,4 0 0 1,9 5 0-1,1-3 0 1,-6 1 0-1,18 6 0 1,-24-36 0-1,0-14 0 1,0-50 0-1,0 3 0 1,0 9 0-1,0 0 0 1,0-15 0-1,0 16 0 1,0-2 0-1,0-2 0 1,0-1 0-1,1-10 0 1,-2-2 0-1,-11-6 0 1,0 3 0-1,6-17 0 1,-12 37 0-1,1 1 0 0,14-26 0 1,-20 15 0-1,20 9 0 1,3 0 0-1,-12-4 0 1,12 4 0-1,0 0 0 1,0 9 0-1,0-10 0 1,0 13 0-1,0-12 0 1,0 20 0-1,0-17 0 1,47 20 0-1,-24-11 0 1,12 5 0-1,4 3 0 1,14 1 0-1,3-19 0 1,-19 33 0-1,2 4 0 1,29-13 0-1,-1 12 0 0,-14 0 0 1,-3 12 0-1,-20 26 0 1,8 6 0-1,-11 4 0 1,-4 4 0-1,-12-16 0 1,-2 1 0-1,11 21 0 1,-4-1 0-1,-16 14 0 1,-10-26 0-1,-4-2 0 1,-15 13 0-1,-2-18 0 1,-3 0 0-1,6-10 0 1,0 0 0-1,2 5 0 1,-1-1 0-1,-34 9 0 1,28-15 0-1,-5-2 0 1,3-21 0-1,17 8 0 0,-8-11 0 1,2 0 0-1,21 0 0 1,-20 0 0-1,20 0 0 1,-9 0 0-1,-12 0 0 1,19 0 0-1,-19 0 0 1,24 0 0-1,0-11 0 1,0 8 0-1,-12-9 0 1,9 12 0-1,-8 0 0 1,11 0 0-1,0 0 0 1,0-12 0-1,0 9 0 1,0-9 0-1,47 12 0 1,11 0 0-1,3 0 0 0,8 0 0 1,-17 2 0-1,2 1 0 1,-1 4-187-1,-2 6 0 1,-1 5 0-1,1 1 187 1,6 3 0-1,1 1 0 1,-5 3 0-1,10 13 0 1,-5 4 0-1,-9 3 0 1,-4-4 0-1,-12-19 0 1,-2-2 0-1,19 29 0 1,-20 0 0-1,8-29 0 1,-23 26 140-1,-4-32 0 1,-11-1 0-1,0-2 1 1</inkml:trace>
    </iact:actionData>
  </iact:action>
  <iact:action type="add" startTime="14036">
    <iact:property name="dataType"/>
    <iact:actionData xml:id="d3">
      <inkml:trace xmlns:inkml="http://www.w3.org/2003/InkML" xml:id="stk3" contextRef="#ctx0" brushRef="#br0">23336 5451 24575 0,'0'26'0'14,"0"36"0"0,0-22 0 0,0 2 0 0,0 11 0 1,0 3 0-1,0 8 0 0,0 1 0 0,0-4 0 0,0-1 0 1,0 6 0-1,0 0 0 0,0 1 0 0,0-1 0 0,0-5 0 1,0-2 0-1,0-4 0 0,0-4 0 0,0 16 0 1,0-17 0-1,0-23 0 0,0-12 0 0,0-15 0 0,0-15 0 1,-23-47 0-1,19 23 0 0,2-4 0 0,-10-16 0 0,0-3 0 1,11-4 0-1,2 0 0 0,-1 5 0 0,0 2 0 1,0 4 0-1,0 4 0 0,0-17 0 0,0 30 0 0,0 14 0 1,0-14 0-1,0-18 0 0,12 18 0 0,0-3 0 0,-10-6 0 1,2 3 0-1,31-15 0 0,-32-3 0 0,9 24 0 1,-1 9 0-1,-8-10 0 0,21 13 0 0,2-12 0 0,-8 20 0 1,17-17 0-1,-20 32 0 0,35-9 0 0,-18 12 0 0,10 4 0 1,2 4 0-1,3 18 0 0,-8-12 0 0,-2 2 0 1,-8 22 0-1,7 12 0 0,-33-18 0 0,8 4 0 0,1 2 0 1,-9 6 0-1,3-6 0 0,0 0 0 0,-6 6 0 0,-12 18 0 1,-3-9 0-1,-23-9 0 0,24-7 0 0,-1 0 0 0,-23 7 0 1,12-12 0-1,2 0 0 0,-9 10 0 0,-28-16 0 1,19-14 0-1,1 0 0 0,3-10 0 0,0 10 0 0,8-12 0 1,-8 0 0-1,23 0 0 0,-8-12 0 0,20 10 0 0,-9-10 0 1,12 12 0-1,0 0 0 0,0-12 0 0,0 9 0 1,0-9 0-1,12 12 0 0,14 0 0 0,16-1 0 0,5 2 0 1,-10 5 0-1,2 0 0 0,30-1 0 0,0 5 0 0,-20 14 0 1,-1 2 0-1,11-11 0 0,0 2 0 0,-10 13 0 1,-4 2 0-1,-10-11 0 0,-2-1 0 0,17 21 0 0,-24-3 0 1,-11-23 0-1,20 20 0 0,-17-29 0 0,8 29 0 0,-14-32 0 1,-12 21 0-1,12-21 0 0,-9 9 0 0,8-12 0 1</inkml:trace>
    </iact:actionData>
  </iact:action>
  <iact:action type="add" startTime="16938">
    <iact:property name="dataType"/>
    <iact:actionData xml:id="d4">
      <inkml:trace xmlns:inkml="http://www.w3.org/2003/InkML" xml:id="stk4" contextRef="#ctx0" brushRef="#br0">30374 5345 24575 0,'15'0'0'13,"20"12"0"0,-5 2 0 1,11 36 0-1,-10-23 0 1,-1 2 0-1,-8 10 0 1,1 2 0-1,14 4 0 1,2 1 0-1,-4-1 0 1,-2 4 0-1,-10 0 0 0,0 4 0 1,-2-2 0-1,6 2 0 1,-1-1 0-1,0 19 0 1,-2-3 0-1,5-1 0 1,-9-29 0-1,-1 1 0 1,-6 1 0-1,0-1 0 0,6-4 0 1,0 1 0-1,-4 9 0 1,0-2 0-1,23 1 0 1,-23 6 0-1,-4-12 0 1,-11-20 0-1,0 5 0 1,0-23 0-1,0 0 0 1</inkml:trace>
    </iact:actionData>
  </iact:action>
  <iact:action type="add" startTime="23296">
    <iact:property name="dataType"/>
    <iact:actionData xml:id="d5">
      <inkml:trace xmlns:inkml="http://www.w3.org/2003/InkML" xml:id="stk5" contextRef="#ctx0" brushRef="#br0">1588 7223 24575 0,'0'50'0'13,"0"-5"0"0,-1-3 0 0,2 4 0 0,-1 24 0 1,-1-20 0-1,2 3 0 0,-1 0 0 0,0 0 0 1,-1 7 0-1,2 1 0 0,0-7 0 0,-2 0 0 0,-11 4 0 1,0-1 0-1,9-9 0 0,0-2 0 0,-8 2 0 1,-1-2 0-1,0 22 0 0,9-18 0 0,-9-36 0 0,47-14 0 1,-2-3 0-1,8-3 0 0,6 1 0 0,-6 4 0 1,0 2 0-1,12-1 0 0,0 0 0 0,-12 0 0 0,0 0 0 1,11 0 0-1,-4 0 0 0,-1 0 0 0,-3 0 0 1,-2 0 0-1,-10 0 0 0,6 0 0 0,-26 0 0 1</inkml:trace>
    </iact:actionData>
  </iact:action>
  <iact:action type="add" startTime="24339">
    <iact:property name="dataType"/>
    <iact:actionData xml:id="d6">
      <inkml:trace xmlns:inkml="http://www.w3.org/2003/InkML" xml:id="stk6" contextRef="#ctx0" brushRef="#br0">2646 7673 24575 0,'0'27'0'13,"0"23"0"1,0 6 0 0,0 4 0 0,0 6 0-1,0-9 0 1,0 1 0 0,0-7 0 0,0 3 0-1,0-4 0 1,0 0 0 0,0-3 0 0,0 5 0 0,0-4 0-1,0 20 0 1,0-12 0 0,0-6 0 0,0-24 0-1,0 13 0 1,0-22 0 0,0 7 0 0,0-24 0-1,0-24 0 1,0-5 0 0,0-6 0 0,0-7 0 0,0-5 0-1,0-7 0 1,0 2 0 0,0-9 0 0,0-1 0-1,0 6 0 1,0-2 0 0,0 7 0 0,0-16 0 0,0 17 0-1,0 23 0 1,0-11 0 0,0-3 0 0,0 0 0-1,0-21 0 1,0 18 0 0,0 6 0 0,0-1 0-1,0-5 0 1,0-29 0 0,0 41 0 0,12-7 0 0,-9 28 0-1,8-1 0 1,13 9 0 0,-7-9 0 0,22 12 0-1,11 0 0 1,-18 0 0 0,41 12 0 0,-40 14 0 0,17 27 0-1,-24 15 0 1,-7-29 0 0,0 1 0 0,1 6 0-1,2-1 0 1,3-3 0 0,3-1 0 0,-1 4 0-1,-2 1 0 1,-9-5 0 0,-2-3 0 0,21 18 0 0,-32 18 0-1,32-42 0 1,-29 18 0 0,18-12 0 0,-24-9 0-1,0 10 0 1,0-25 0 0,0-2 0 0,0-12 0 0</inkml:trace>
    </iact:actionData>
  </iact:action>
  <iact:action type="add" startTime="25968">
    <iact:property name="dataType"/>
    <iact:actionData xml:id="d7">
      <inkml:trace xmlns:inkml="http://www.w3.org/2003/InkML" xml:id="stk7" contextRef="#ctx0" brushRef="#br0">2514 8123 24575 0,'50'0'0'17,"17"0"0"1,4 0 0 0,-21 0 0 0,0 0 0 0,20 0 0 0,-25 0 0 0,1 0 0 0,-6 0 0-1,0 0 0 1,0 0 0 0,-1 0 0 0,17 0 0 0,-6 0 0 0,-24 0 0 0,13 0 0 0,-10 0 0-1,9 0 0 1,-23 0 0 0,8 0 0 0,-20 0 0 0,33 0 0 0,-30 0 0 0,17 0 0 0,-23 0 0 0</inkml:trace>
    </iact:actionData>
  </iact:action>
  <iact:action type="add" startTime="26822">
    <iact:property name="dataType"/>
    <iact:actionData xml:id="d8">
      <inkml:trace xmlns:inkml="http://www.w3.org/2003/InkML" xml:id="stk8" contextRef="#ctx0" brushRef="#br0">3969 7673 24575 0,'0'38'0'14,"0"20"0"0,0 8 0 0,0-13 0 1,0 3 0-1,0-2 0 0,0 4 0 0,0-3 0 1,0 12 0-1,0-4 0 0,0-14 0 0,0-1 0 1,0-2 0-1,0-1 0 0,0-5 0 0,0-4 0 1,0 8 0-1,0-5 0 0,0-28 0 0,0-22 0 1,0-4 0-1,-24-35 0 0,18-18 0 0,-6 17 0 1,1-4 0-1,9 1 0 0,4 0 0 0,-2-6 0 1,0 2 0-1,0 16 0 0,0 2 0 1,0-7 0-1,0 6 0 0,0 8 0 0,0-26 0 1,0 42 0-1,0-45 0 0,0-6 0 0,0-2 0 1,0 24 0-1,0 4 0 0,0-2 0 0,23-6 0 1,-17 11 0-1,30 10 0 0,-22-9 0 0,13 23 0 1,11 3 0-1,-9 12 0 0,10 0 0 0,-1 0 0 1,-9 12 0-1,9 26 0 0,-23 6 0 0,-2-1 0 1,-2 3 0-1,-9 24 0 0,0-25 0 0,-4 1 0 1,-2-5 0-1,-6-2 0 0,-12-4 0 1,-6-3 0-1,-5 1 0 0,-2-1 0 0,6-5 0 1,-1-1 0-1,-31 15 0 0,34-15 0 0,13 10 0 1,2-30 0-1,12 17 0 0,12-23 0 0,14 0 0 1,39 0 0-1,5 0 0 0,-30 5 0 0,0 2 0 1,-1-2 0-1,-2 5 0 0,19 28 0 0,9-9 0 1,-24 9 0-1,-3-23 0 0,-23 9 0 0,20-21 0 1,-29 8 0-1,17-11 0 0,-23 0 0 1</inkml:trace>
    </iact:actionData>
  </iact:action>
  <iact:action type="add" startTime="28852">
    <iact:property name="dataType"/>
    <iact:actionData xml:id="d9">
      <inkml:trace xmlns:inkml="http://www.w3.org/2003/InkML" xml:id="stk9" contextRef="#ctx0" brushRef="#br0">5212 7435 24575 0,'0'38'0'16,"0"15"0"0,0 15 0 1,0-1 0-1,0-22 0 1,0-1 0-1,0 14 0 1,0-13 0-1,0-1 0 1,0 12 0-1,0-19 0 1,0 2 0-1,0 29 0 1,0-1 0-1,0-14 0 1,0-3 0-1,0-21 0 1,0-2 0-1,0-15 0 1,0-12 0-1,0 0 0 1,-23-12 0-1,17-15 0 1,-18-2 0-1,24-21 0 0,0-3 0 1,0-14 0-1,0-1 0 1,0 23 0-1,0 2 0 1,0-16 0-1,0 21 0 1,0 0 0-1,0-15 0 1,0 11 0-1,0-8 0 1,0 21 0-1,0 3 0 1,24 2 0-1,-18-2 0 1,29-4 0-1,-32-8 0 1,21-12 0-1,-22 18 0 1,22-18 0-1,2 23 0 1,-8-11 0-1,17 9 0 1,-20-10 0-1,23 1 0 0,3 9 0 1,1-9 0-1,19 11 0 1,-28 12 0-1,3-3 0 1,1 1 0-1,-5 11 0 1,18-17 0-1,12 46 0 1,-27 18 0-1,3-9 0 1,-2 4 0-1,-19 3 0 1,-5 1 0-1,3 0 0 1,-3 0 0-1,-5-1 0 1,-2 1 0-1,1 6 0 1,-1-1 0-1,-2 26 0 1,3-32 0-1,0-2 0 0,-6 4 0 1,0-2 0-1,0-13 0 1,-23 12 0-1,-19-8 0 1,-25-4 0-1,-1-14 0 1,29-11 0-1,2-2 0 1,-19 1 0-1,17 0 0 1,1 0 0-1,-6 0 0 1,-17 0 0-1,19 0 0 1,1 0 0-1,3 0 0 1,23 0 0-1,-20 0 0 1,29 0 0-1,-17-12 0 1,23 9 0-1,0-8 0 1</inkml:trace>
    </iact:actionData>
  </iact:action>
  <iact:action type="add" startTime="32653">
    <iact:property name="dataType"/>
    <iact:actionData xml:id="d10">
      <inkml:trace xmlns:inkml="http://www.w3.org/2003/InkML" xml:id="stk10" contextRef="#ctx0" brushRef="#br0">1111 7964 24575 0,'27'0'0'10,"23"0"0"1,-6 0 0 0,-7 0 0 0,2 0 0-1,29 0 0 1,-1 0 0 0,-28 0 0 0,-1 0 0 0,18 0 0-1,-13 0 0 1,2 0 0 0,25 0 0 0,-31 0 0 0,2 0 0-1,9 0 0 1,0 0 0 0,23 0 0 0,-33 0 0 0,0 0 0-1,4 0 0 1,-3 0 0 0,6 0 0 0,-5 0 0 0,4 0 0-1,-1 0 0 1,1 0 0 0,2 0 0 0,1 0 0-1,4 0 0 1,0 0 0 0,-1 0 0 0,-1 0 0 0,-4 0 0-1,0 0 0 1,6 0 0 0,0 0 0 0,0 0 0 0,0 0 0-1,6 0 0 1,-1 0 0 0,-15 0 0 0,0 0 0 0,13 0 0-1,-1 0 0 1,16 0 0 0,-15 0 0 0,3 0 0 0,-11 1 0-1,1-2 0 1,14-4 0 0,3-1 0 0,-6 4 0-1,0 1 0 1,7-5 0 0,-1 0 0 0,-5 5 0 0,-2 2 0-1,-5-1 0 1,-2 0 0 0,-6 0 0 0,-1 0 0 0,1 1 0-1,-1-2 0 1,2-11 0 0,0 0 0 0,0 10 0 0,1-2 0-1,3-13 0 1,0-1 0 0,-3 16 0 0,-1 1 0 0,-6-4 0-1,0-2 0 1,9 1 0 0,0 1 0 0,-9 3 0-1,0 1 0 1,6-5 0 0,0 0 0 0,-1 5 0 0,-1 2 0-1,-5-1 0 1,0 0 0 0,0 0 0 0,-1 0 0 0,17 0 0-1,6 0 0 1,-21 0 0 0,-12 0 0 0,6 0 0 0,-32 0 0-1,21 12 0 1,-21-9 0 0,9 8 0 0,-1-11 0 0,-8 0 0-1,9 0 0 1,-12 0 0 0,0 0 0 0,0 0 0 0</inkml:trace>
    </iact:actionData>
  </iact:action>
  <iact:action type="add" startTime="39928">
    <iact:property name="dataType"/>
    <iact:actionData xml:id="d11">
      <inkml:trace xmlns:inkml="http://www.w3.org/2003/InkML" xml:id="stk11" contextRef="#ctx0" brushRef="#br0">1296 9472 24575 0,'0'62'0'14,"0"9"0"1,0-14 0-1,0 3 0 1,0 0 0-1,0 1 0 1,0 5 0 0,0 0 0-1,0 0 0 1,0 0 0-1,0-1 0 1,0 3 0 0,0-9 0-1,0 3 0 1,0-4 0-1,0 3 0 1,0-1 0 0,0 11 0-1,0-4 0 1,0-3 0-1,0-34 0 1,0-7 0 0</inkml:trace>
    </iact:actionData>
  </iact:action>
  <iact:action type="add" startTime="40791">
    <iact:property name="dataType"/>
    <iact:actionData xml:id="d12">
      <inkml:trace xmlns:inkml="http://www.w3.org/2003/InkML" xml:id="stk12" contextRef="#ctx0" brushRef="#br0">1270 10134 24575 0,'56'0'0'17,"-8"0"0"1,1 0 0 0,13 0 0 0,-17 0 0 0,1 0 0-1,-7 0 0 1,-2 0 0 0,19 0 0 0,-11 0 0 0,-2 0 0 0,4 0 0-1,27 0 0 1,-45 0 0 0,9 0 0 0,-23 0 0 0,-3 0 0 0</inkml:trace>
    </iact:actionData>
  </iact:action>
  <iact:action type="add" startTime="41510">
    <iact:property name="dataType"/>
    <iact:actionData xml:id="d13">
      <inkml:trace xmlns:inkml="http://www.w3.org/2003/InkML" xml:id="stk13" contextRef="#ctx0" brushRef="#br0">1984 9737 24575 0,'0'75'0'14,"0"0"0"0,0-27 0 1,0 1 0-1,0 10 0 1,0 7 0-1,0-6 0 0,0-3 0 1,0-2 0-1,0 17 0 1,0 0 0-1,0-10 0 0,0-4 0 1,0-10 0-1,0-1 0 1,0-2 0-1,0-2 0 1,0 13 0-1,0-18 0 0,0 0 0 1,0 6 0-1,0 6 0 1,0-35 0-1,0 20 0 0,0-29 0 1,0 17 0-1,0-46 0 1,0 17 0-1,0-17 0 1</inkml:trace>
    </iact:actionData>
  </iact:action>
  <iact:action type="add" startTime="44192">
    <iact:property name="dataType"/>
    <iact:actionData xml:id="d14">
      <inkml:trace xmlns:inkml="http://www.w3.org/2003/InkML" xml:id="stk14" contextRef="#ctx0" brushRef="#br0">2990 9869 24575 0,'-38'0'0'16,"1"0"0"1,-3 0 0 0,-2 0 0 0,-1 0 0-1,1 0 0 1,2 0 0 0,-22 0 0 0,35 0 0-1,-11 24 0 1,9-7 0 0,2 22 0 0,16 11 0 0,11-6 0-1,0-7 0 1,0 2 0 0,-6 1 0 0,0 0 0-1,3 30 0 1,-3-19 0 0,0-2 0 0,6 10 0-1,0-9 0 1,0 0 0 0,0 9 0 0,-1-20 0 0,2-2 0-1,11 4 0 1,26 9 0 0,-6-32 0 0,30 17 0-1,-21-32 0 1,12 9 0 0,-9-15 0 0,0-6 0-1,-6-3 0 1,-2-2 0 0,5 1 0 0,-3-4 0 0,12-33 0-1,-12 9 0 1,-8-12 0 0,8 0 0 0,-23 12 0-1,20 3 0 1,-29 11 0 0,17-23 0 0,-23-17 0-1,0-4 0 1,3 32 0 0,-6 2 0 0,-20-4 0 0,17-9 0-1,-29 9 0 1,20-1 0 0,0 4 0 0,-20 23 0-1,17-8 0 1,-8 20 0 0,14-32 0 0,0 17 0-1,10-8 0 1,-10 14 0 0,12 12 0 0,0 0 0 0</inkml:trace>
    </iact:actionData>
  </iact:action>
  <iact:action type="add" startTime="45746">
    <iact:property name="dataType"/>
    <iact:actionData xml:id="d15">
      <inkml:trace xmlns:inkml="http://www.w3.org/2003/InkML" xml:id="stk15" contextRef="#ctx0" brushRef="#br0">3969 9843 24575 0,'0'53'0'14,"0"0"0"0,0 10 0 0,0 3 0 0,0-1 0 0,0 5 0 0,0 1 0 1,0 6 0-1,0-7 0 0,0-6 0 0,0-2 0 0,0-3 0 0,0 3 0 0,0-12 0 1,0-6 0-1,0 6 0 0,0-36 0 0,0-2 0 0,0-35 0 0,0-7 0 0,0-23 0 1,0 11 0-1,0-4 0 0,0-1 0 0,0-3 0 0,0-14 0 0,0-4 0 1,-1-5 0-1,2 2 0 0,4 14 0 0,2 2 0 0,-6-4 0 0,0 4 0 0,11-13 0 1,0 3 0-1,-9 24 0 0,20-9 0 0,4 9 0 0,-9 0 0 0,17 14 0 0,-32 4 0 1,20 20 0-1,15-9 0 0,-5 12 0 0,17 0 0 0,-12 12 0 0,-20 26 0 1,17 18 0-1,-26-17 0 0,-3 1 0 0,8 28 0 0,-4-30 0 0,-8 0 0 0,-21 8 0 1,-9-1 0-1,7-1 0 0,-5-2 0 0,-23 6 0 0,-5-5 0 0,12-15 0 0,2-3 0 1,5 1 0-1,2-2 0 0,-17 5 0 0,36-2 0 0,-22-4 0 0,30-20 0 1,6 9 0-1,18-12 0 0,55 0 0 0,-25 0 0 0,0-3 0 0,3 6 0 0,-9 13 0 1,-1 3 0-1,12-5 0 0,0 4 0 0,-11 20 0 0,-2 1 0 0,0-17 0 0,-4 0 0 1,6 28 0-1,-4-12 0 0,-24-20 0 0,10 5 0 0,-21-23 0 0,9 0 0 1</inkml:trace>
    </iact:actionData>
  </iact:action>
  <iact:action type="add" startTime="47482">
    <iact:property name="dataType"/>
    <iact:actionData xml:id="d16">
      <inkml:trace xmlns:inkml="http://www.w3.org/2003/InkML" xml:id="stk16" contextRef="#ctx0" brushRef="#br0">5477 9790 8191 0,'0'15'0'13,"0"20"5063"1,0 6-5063 0,0 3 2818 0,0 6-2818 0,0 0 859 0,0-13 1 0,0 5-860 0,0 10 0 0,0 7 0 0,0-2 0 0,0 16 0 0,0 1 0 0,0-13 0 0,0 2 0 0,0-8 3392 0,0-12 0 0,0-3-3392 0,0 4 0 0,0-3 0 0,0 3 0 0,0 21 0 0,0-36 0 0,0-5 0 0,-12-24 0 0,9 0 0 0,-9-36 0 0,-11-20 0 0,19 6 0 0,2-5 0 0,-10-5 0 0,1-1 0 0,9-5 0 0,4 0 0 0,-2 4 0 0,0 3 0 0,-1 17 0 0,2 2 0 0,-2-5 0 0,2 5 0 0,-1 7 0 0,0-17 0 0,23 0 0 0,-17 6 0-1,6 7 0 1,-1-2 0 0,-11-17 0 0,12 3 0 0,3 3 0 0,0 21 0 0,8-9 0 0,-20-1 0 0,32 22 0 0,-5-7 0 0,11 24 0 0,9 0 0 0,-21 0 0 0,9 0 0 0,-11 0 0 0,-12 0 0 0,20 24 0 0,-17-7 0 0,8 22 0 0,-2 11 0 0,-22-18 0 0,16 4 0 0,0 1 0 0,-12 7 0 0,17 9 0 0,-23-3 0 0,0-8 0 0,-23-1 0 0,-7 9 0 0,-1-29 0 0,-2-1 0 0,5 6 0 0,0 1 0 0,-4-5 0 0,-1-3 0 0,-20 7 0 0,24-2 0 0,-7-21 0 0,33 9 0 0,-32-12 0 0,18 0 0 0,-10 0 0 0,15 0 0 0</inkml:trace>
    </iact:actionData>
  </iact:action>
  <iact:action type="add" startTime="50762">
    <iact:property name="dataType"/>
    <iact:actionData xml:id="d17">
      <inkml:trace xmlns:inkml="http://www.w3.org/2003/InkML" xml:id="stk17" contextRef="#ctx0" brushRef="#br0">794 10293 24575 0,'29'0'0'11,"6"0"0"0,4 0 0 0,-7 0 0 1,30 0 0-1,-9 0 0 0,-8 0 0 0,1 0 0 1,16 0 0-1,-13 0 0 0,-1 0 0 1,-4 0 0-1,-7 0 0 0,2 0 0 0,17 0 0 1,-19 0 0-1,2 0 0 0,12 0 0 1,1 0 0-1,-3 0 0 0,2 0 0 0,14 0 0 1,0 0 0-1,-11 0 0 0,-3 0 0 1,-4 0 0-1,0 0 0 0,5 0 0 0,-1 0 0 1,2 0 0-1,0 0 0 0,7 0 0 1,1 0 0-1,4 0 0 0,2 0 0 0,-16-1 0 1,2 1 0-1,-1 1 0 0,17 4 0 0,0 1 0 1,3-4 0-1,0-1 0 0,-7 5 0 1,-1 0 0-1,-3 0 0 0,-1 0 0 0,0-5 0 1,0 1 0-1,6 4 0 0,-2 0 0 1,-9-6 0-1,-1 0 0 0,-2 0 0 0,1 0 0 1,5 0 0-1,-1 0 0 0,-4-6 0 1,3 0 0-1,-6 5 0 0,3 1 0 0,0-2 0 1,16-10 0-1,0 0 0 0,-17 10 0 1,1 2 0-1,-2-1 0 0,10-5 0 0,-2 1 0 1,1 4 0-1,-2 2 0 0,-16-1 0 0,-2 0 0 1,5 0 0-1,-2 0 0 0,13 0 0 1,-18 0 0-1,1 0 0 0,16 0 0 0,10 0 0 1,-24 0 0-1,9 0 0 0,-9 0 0 1,12 0 0-1,12 0 0 0,-9 0 0 0,-17 0 0 1,-2 0 0-1,7 0 0 0,30 0 0 1,-42 0 0-1,18 0 0 0,-35 0 0 0,8 0 0 1,-20 0 0-1,9 0 0 0,-12 0 0 1</inkml:trace>
    </iact:actionData>
  </iact:action>
  <iact:action type="add" startTime="56141">
    <iact:property name="dataType"/>
    <iact:actionData xml:id="d18">
      <inkml:trace xmlns:inkml="http://www.w3.org/2003/InkML" xml:id="stk18" contextRef="#ctx0" brushRef="#br0">1164 11960 24575 0,'30'11'0'14,"-7"39"0"0,-21-11 0 0,-4 5 0 0,2 25 0 0,0 6 0 1,0-1 0-1,0 2-191 0,0-20 1 0,0 2 0 0,0-2 190 1,0 19 0-1,0-3 70 0,0-10 1 0,0-3-71 0,0-12 0 1,0-3 0-1,0 20 0 0,0-34 0 0,0-7 0 0,0-23 0 1</inkml:trace>
    </iact:actionData>
  </iact:action>
  <iact:action type="add" startTime="56754">
    <iact:property name="dataType"/>
    <iact:actionData xml:id="d19">
      <inkml:trace xmlns:inkml="http://www.w3.org/2003/InkML" xml:id="stk19" contextRef="#ctx0" brushRef="#br0">1085 12595 24575 0,'38'0'0'17,"15"0"0"0,-9 0 0 0,3 0 0 0,-5 0 0 0,1 0 0 0,22 0 0 0,-3 0 0 0,-1 0 0 0,13 0 0 0,-48 0 0 0,-11 0 0 0,20 0 0 0,-29 0 0 0,18 0 0 0,-24 0 0 1</inkml:trace>
    </iact:actionData>
  </iact:action>
  <iact:action type="add" startTime="57407">
    <iact:property name="dataType"/>
    <iact:actionData xml:id="d20">
      <inkml:trace xmlns:inkml="http://www.w3.org/2003/InkML" xml:id="stk20" contextRef="#ctx0" brushRef="#br0">1667 12198 24575 0,'-15'0'0'16,"3"23"0"0,12 30 0 1,0-14 0-1,0 4 0 1,0 10 0-1,0 0 0 1,0-11 0-1,0-1 0 1,0 9 0-1,0-1 0 1,0 22 0-1,0-20 0 1,0 1 0-1,0 18 0 1,0-5 0-1,0-3 0 1,0-30 0-1,0 6 0 1,0-26 0-1,0-24 0 1,0 10 0-1,0-10 0 1</inkml:trace>
    </iact:actionData>
  </iact:action>
  <iact:action type="add" startTime="58201">
    <iact:property name="dataType"/>
    <iact:actionData xml:id="d21">
      <inkml:trace xmlns:inkml="http://www.w3.org/2003/InkML" xml:id="stk21" contextRef="#ctx0" brushRef="#br0">2514 12251 24575 0,'0'45'0'13,"0"1"0"0,0 6 0 1,0 2 0-1,0 5 0 0,0 2 0 1,0 5 0-1,0 0 0 0,0-4 0 1,0-3 0-1,0-11 0 0,0-2 0 1,0 0 0-1,0-4 0 0,0 2 0 1,0 18 0-1,0-44 0 0,0-18 0 1,0-18 0-1,0-44 0 0,0 6 0 1,5 18 0-1,1-3 0 0,-4-4 0 1,-1-1 0-1,4-2 0 0,2 2 0 1,5 5 0-1,0-1 0 0,-10-8 0 1,1 1 0-1,10 7 0 0,-2 1 0 1,-10 0 0-1,-2 0 0 0,7-5 0 1,0 4 0-1,-3-2 0 0,8 5 0 1,-11 28 0-1,0-1 0 0,0 9 0 1,0-9 0-1,12-11 0 0,-9 17 0 1,21-18 0-1,2 24 0 0,3 24 0 1,10-7 0-1,-13 22 0 0,-2 8 0 1,8 14 0-1,-7-11 0 0,0 3 0 1,-6-6 0-1,0-3 0 0,2-3 0 1,-1 1 0-1,0 10 0 0,1-1 0 1,4-16 0-1,0 0 0 0,-3 10 0 1,-2-2 0-1,9 1 0 0,-5 6 0 1,-24-35 0-1,0 9 0 0,0-21 0 1,0 8 0-1,0-11 0 1</inkml:trace>
    </iact:actionData>
  </iact:action>
  <iact:action type="add" startTime="59730">
    <iact:property name="dataType"/>
    <iact:actionData xml:id="d22">
      <inkml:trace xmlns:inkml="http://www.w3.org/2003/InkML" xml:id="stk22" contextRef="#ctx0" brushRef="#br0">2487 12727 24575 0,'62'0'0'19,"0"0"0"0,-16 0 0 0,2 0 0 1,1 0 0-1,5 0 0 0,-4 0 0 0,-2 0 0 1,-2 0 0-1,0 0 0 0,-1 0 0 0,-5 0 0 1,-1 0 0-1,29 0 0 0,-27 0 0 0,-18 0 0 1</inkml:trace>
    </iact:actionData>
  </iact:action>
  <iact:action type="add" startTime="60455">
    <iact:property name="dataType"/>
    <iact:actionData xml:id="d23">
      <inkml:trace xmlns:inkml="http://www.w3.org/2003/InkML" xml:id="stk23" contextRef="#ctx0" brushRef="#br0">3704 12489 24575 0,'0'51'0'13,"0"1"0"0,0 1 0 0,0 2 0 0,0 5 0 0,0 1 0 0,0 0 0 1,0-5 0-1,0 15 0 0,0-9 0 0,0-24 0 0,0-9 0 0,0-14 0 1,-23-41 0-1,19-10 0 0,2-8 0 0,-16-8 0 0,0-5 0 0,15 8 0 1,4-5 0-1,-1 2 0 0,-4 2 0 0,-1 0 0 0,2 0 0 0,2-3 0 0,1-1 0 1,1 2 0-1,-1-16 0 0,0 4 0 0,0 16 0 0,0 2 0 0,-1-12 0 1,2 4 0-1,11-8 0 0,5 17 0 0,4 2 0 0,11 2 0 0,18-9 0 1,0 32 0-1,-18-5 0 0,18 23 0 0,-11 0 0 0,-22 23 0 0,19 18 0 0,-28-3 0 1,-2 4 0-1,7 5 0 0,1 0 0 0,-6-6 0 0,-2 0 0 0,3 5 0 1,-6-4 0-1,-15 2 0 0,-2 30 0 0,-13-42 0 0,8 5 0 0,0 0 0 1,-10-5 0-1,-10 30 0 0,13-21 0 0,-12-12 0 0,20 7 0 0,-17-33 0 0,32 8 0 1,3-11 0-1,38 0 0 0,30 12 0 0,-17 4 0 0,4 6 0 0,5 10 0 1,0 4 0-1,1-2 0 0,-1 2 0 0,-7 10 0 0,-1-3 0 0,-5-20 0 1,-2-2 0-1,-4 3 0 0,-3 2 0 0,18 24 0 0,-18-30 0 0,-26 16 0 1</inkml:trace>
    </iact:actionData>
  </iact:action>
  <iact:action type="add" startTime="62037">
    <iact:property name="dataType"/>
    <iact:actionData xml:id="d24">
      <inkml:trace xmlns:inkml="http://www.w3.org/2003/InkML" xml:id="stk24" contextRef="#ctx0" brushRef="#br0">5106 12171 24575 0,'0'44'0'15,"0"0"0"0,0 4 0 0,0 1 0 1,0 16 0-1,0 3 0 0,0 4 0 0,0 0 0 1,0-16 0-1,0-1 0 0,0 5 0 0,0-5 0 1,0 1 0-1,0 17 0 0,0-40 0 0,0 5 0 1,0-26 0-1,0-12 0 0,0 0 0 0,0-12 0 1,-11-26 0-1,8-6 0 0,-14-4 0 0,-2-4 0 1,16 10 0-1,1-2 0 0,-11-19 0 0,2-3 0 1,10 5 0-1,2 2 0 0,-1 4 0 1,0 1 0-1,0-6 0 0,0 5 0 0,0-4 0 1,0-2 0-1,0 22 0 0,24-2 0 0,-19 0 0 1,19 15 0-1,-24-10 0 0,12 30 0 0,-9-17 0 1,20 11 0-1,-20 9 0 0,21-8 0 0,14 11 0 1,-6 0 0-1,42 0 0 0,-42 11 0 0,5 1 0 1,0 3 0-1,-5 14 0 0,18-2 0 0,-35 8 0 1,32-6 0-1,-31 13 0 0,0 4 0 1,10-15 0-1,1 0 0 0,0 20 0 0,-4-2 0 1,-6-5 0-1,-4-8 0 0,-2 2 0 0,1 18 0 1,-16-17 0-1,-1 1 0 0,14 16 0 0,-56-18 0 1,26-3 0-1,-29-17 0 0,0 32 0 0,30-9 0 1,-27-12 0-1,44 7 0 0,-21-22 0 0,-14 1 0 1,6 9 0-1,-42-21 0 0,42 8 0 0,-42-11 0 1,30 0 0-1,3 0 0 0,17 0 0 1</inkml:trace>
    </iact:actionData>
  </iact:action>
  <iact:action type="add" startTime="64215">
    <iact:property name="dataType"/>
    <iact:actionData xml:id="d25">
      <inkml:trace xmlns:inkml="http://www.w3.org/2003/InkML" xml:id="stk25" contextRef="#ctx0" brushRef="#br0">8969 5027 24575 0,'0'30'0'9,"0"17"0"1,0-6 0 0,0 2 0 0,0 5 0 0,0 9 0-1,0 7 0 1,0-9 0 0,0 6 0 0,0 3 0 0,0-3 0-1,0 8 0 1,0-2 0 0,0 3-201 0,0-9 0 0,0 3 0 0,0-1 0-1,0-5 201 1,0 3 0 0,0-4 0 0,0-7 0 0,0-6 0-1,0-3 0 1,0 6 0 0,0-8 0 0,0-22 0 0,0 7 0 0</inkml:trace>
    </iact:actionData>
  </iact:action>
  <iact:action type="add" startTime="64838">
    <iact:property name="dataType"/>
    <iact:actionData xml:id="d26">
      <inkml:trace xmlns:inkml="http://www.w3.org/2003/InkML" xml:id="stk26" contextRef="#ctx0" brushRef="#br0">8969 5689 24575 0,'27'0'0'14,"11"0"0"1,3 0 0 0,24 0 0-1,3 0 0 1,-23 0 0 0,1 0 0-1,-6 0 0 1,2 0 0 0,10 0 0-1,-1 0 0 1,19 0 0 0,-5 0 0-1,-15 0 0 1,-32 0 0 0,5 0 0-1,-23 0 0 1,0 0 0 0</inkml:trace>
    </iact:actionData>
  </iact:action>
  <iact:action type="add" startTime="65560">
    <iact:property name="dataType"/>
    <iact:actionData xml:id="d27">
      <inkml:trace xmlns:inkml="http://www.w3.org/2003/InkML" xml:id="stk27" contextRef="#ctx0" brushRef="#br0">9578 5027 24331 0,'15'0'0'9,"-4"24"122"0,-11 5-122 1,0 7 0-1,0 5 20 1,0-1 0-1,0 2-20 1,0 10 0-1,0 2 10 1,6 4 1-1,0 2-11 1,-5-1 0-1,1 2 0 1,8 5 0-1,4 0 0 0,-2-5 0 1,2-1 0-1,0 6 0 1,1-3 30-1,-1-20 1 1,-1-1-31-1,1 16 0 1,-5-4 0-1,-6-7 0 1,9 3 0-1,-12-38 0 1,0-12 0-1,0 0 0 1</inkml:trace>
    </iact:actionData>
  </iact:action>
  <iact:action type="add" startTime="66319">
    <iact:property name="dataType"/>
    <iact:actionData xml:id="d28">
      <inkml:trace xmlns:inkml="http://www.w3.org/2003/InkML" xml:id="stk28" contextRef="#ctx0" brushRef="#br0">10398 6430 24575 0,'0'-30'0'12,"0"-5"0"0,0-3 0 1,-1-26 0-1,2-10 0 0,11 13 0 1,0-2 0-1,-10 4 0 0,-2-4 0 1,4 6 0-1,8 7 0 1,-1 6 0-1,-11-21 0 0,0 3 0 1,12 18 0-1,-5 7 0 0,1-2 0 1,3-1 0-1,4 0 0 0,10-7 0 1,0 0 0-1,-9 5 0 1,0 2 0-1,22-13 0 0,-26 30 0 1,0 23 0-1,-9-12 0 0,32 9 0 1,-29-32 0-1,29 29 0 0,-20 6 0 1,0 17 0-1,8 33 0 1,4 15 0-1,-8-20 0 0,3 4 0 1,10 10 0-1,1 3 0 0,-6 4 0 1,1 0 0-1,-3-22 0 0,2 1 0 1,-2-2 0-1,3 17 0 1,0 1 0-1,0-10 0 0,3 2 0 1,-2-4 0-1,1-3 0 0,-1-1 0 1,-1 9 0-1,-3-8 0 0,-2-20 0 1,-23-14 0-1,0-12 0 1</inkml:trace>
    </iact:actionData>
  </iact:action>
  <iact:action type="add" startTime="67457">
    <iact:property name="dataType"/>
    <iact:actionData xml:id="d29">
      <inkml:trace xmlns:inkml="http://www.w3.org/2003/InkML" xml:id="stk29" contextRef="#ctx0" brushRef="#br0">10451 5953 24575 0,'27'0'0'16,"22"0"0"0,-11 0 0 0,4 0 0 0,16 0 0 0,4 0 0 1,11 0 0-1,1 0 0 0,-5 0 0 0,-2 0 0 0,-1 0 0 0,-3 0 0 1,-14 0 0-1,-4 0 0 0,23 0 0 0,-30 0 0 0,-26 0 0 1</inkml:trace>
    </iact:actionData>
  </iact:action>
  <iact:action type="add" startTime="68283">
    <iact:property name="dataType"/>
    <iact:actionData xml:id="d30">
      <inkml:trace xmlns:inkml="http://www.w3.org/2003/InkML" xml:id="stk30" contextRef="#ctx0" brushRef="#br0">14631 5266 24575 0,'0'29'0'14,"0"6"0"1,0-8 0 0,0 37 0 0,0-18 0 0,0 2 0 0,0 11 0 0,0 3 0 0,0-11 0 0,0 2 0 0,0-1 0 0,0 12 0 0,0-2 0 0,0 4 0 0,0-2 0 0,0-12 0 0,0-2 0 0,0-7 0 0,0-3 0 0,0 27 0 0,0-17 0 0,0 0 0 0,0-29 0 0,0 14 0 0,0-35 0 0,0-12 0 0,-11-38 0 0,8-20 0 0,-9 19 0 0,0-4 0 0,10-4 0 0,1 0 0 0,-5 5 0-1,1 0 0 1,4-6 0 0,2 2 0 0,-1 11 0 0,0 0 0 0,0-4 0 0,0-1 0 0,0-1 0 0,0 0 0 0,0-1 0 0,0 0 0 0,-1-1 0 0,2 4 0 0,10-17 0 0,-8 6 0 0,9 45 0 0,0-30 0 0,-9 41 0 0,20-18 0 0,4 24 0 0,2 0 0 0,9 24 0 0,-11-18 0 0,11 29 0 0,-9-20 0 0,10 11 0 0,-1 24 0 0,-9-18 0 0,9 18 0 0,12 0 0 0,-17 6 0 0,-8-23 0-1,0 2 0 1,-12 9 0 0,0 0 0 0,25 15 0 0,-29-15 0 0,0 0 0 0,26 12 0 0,-26-18 0 0,-3 0 0 0,9 6 0 0,-4 30 0 0,-22-42 0 0,-4 18 0 0,-23-35 0 0,8 20 0 0,-8-17 0 0,12 20 0 0,-13-11 0 0,-2-13 0 0,0 21 0 0,-9-17 0 0,33 9 0 0,-19-4 0 0,22-20 0 0,-25 32 0 0,10-29 0 0,-9 29 0 0,23-32 0 0,3 21 0 0,12-21 0 0,0 9 0 0,0-12 0 0</inkml:trace>
    </iact:actionData>
  </iact:action>
  <iact:action type="add" startTime="71218">
    <iact:property name="dataType"/>
    <iact:actionData xml:id="d31">
      <inkml:trace xmlns:inkml="http://www.w3.org/2003/InkML" xml:id="stk31" contextRef="#ctx0" brushRef="#br0">31406 5398 24575 0,'65'23'0'15,"-26"-15"0"0,1 2 0 1,6 19 0-1,2 4 0 1,11-7 0-1,0 4 0 1,-10 13 0-1,-1 5 0 1,4-7 0-1,-1 0 0 1,-10 0 0-1,-3-3 0 1,-10-10 0-1,0-3 0 1,10 1 0-1,-3-2 0 1,-2 6 0-1,3 1 0 1,1-1 0-1,7 3 0 1,9 17 0-1,-3-24 0 1,-20-11 0-1,8 20 0 1,0-17 0-1,-9 20 0 1,10-23 0-1,-25-3 0 1,-2-12 0-1,-12 0 0 1</inkml:trace>
    </iact:actionData>
  </iact:action>
  <iact:action type="add" startTime="72784">
    <iact:property name="dataType"/>
    <iact:actionData xml:id="d32">
      <inkml:trace xmlns:inkml="http://www.w3.org/2003/InkML" xml:id="stk32" contextRef="#ctx0" brushRef="#br0">24606 5398 24575 0,'12'53'0'14,"-10"-10"0"1,-1 2 0 0,5-4 0-1,0 3 0 1,-5 26 0 0,-2 1 0-1,1-14 0 1,0-2 0 0,0 5 0 0,0-2 0-1,0-18 0 1,0-1 0 0,0 0 0-1,0-2 0 1,0 19 0 0,0-17 0 0,0-1 0-1,0 6 0 1,0 18 0 0,0-33 0-1,0-3 0 1,0-14 0 0,0-12 0 0</inkml:trace>
    </iact:actionData>
  </iact:action>
  <iact:action type="add" startTime="73869">
    <iact:property name="dataType"/>
    <iact:actionData xml:id="d33">
      <inkml:trace xmlns:inkml="http://www.w3.org/2003/InkML" xml:id="stk33" contextRef="#ctx0" brushRef="#br0">24633 5451 24575 0,'50'0'0'17,"-18"0"0"0,26 0 0 0,5 0 0 1,-8 0 0-1,-6 0 0 0,9 0 0 1,-6 0 0-1,-13 0 0 0,-1 0 0 1,25 0 0-1,0 0 0 0,8 0 0 1,-26 2 0-1,-2 8 0 0,1 28 0 0,-6-19 0 1,-3 6 0-1,-17 18 0 0,-3 2 0 1,11-16 0-1,-2 1 0 0,-15 14 0 1,-4 0 0-1,19 12 0 0,-21 9 0 1,9-13 0-1,-12 1 0 0,0-11 0 1,0-4 0-1,0-12 0 0,-12 12 0 0,9-8 0 1,-21 8 0-1,21-11 0 0,-8 11 0 1,-1-9 0-1,9-2 0 0,-32-4 0 1,17-20 0-1,-32 32 0 0,-3-29 0 1,-3 18 0-1,19-23 0 0,-2-2 0 1,-29 1 0-1,1 0 0 0,14 11 0 0,-9-8 0 1,30 21 0-1,-42-9 0 0,42-1 0 1,-18-2 0-1,0 12 0 0,18-19 0 1,-7 31 0-1,16-33 0 0,20 8 0 1,-9-11 0-1,12 0 0 0,0 0 0 1</inkml:trace>
    </iact:actionData>
  </iact:action>
  <iact:action type="add" startTime="80317">
    <iact:property name="dataType"/>
    <iact:actionData xml:id="d34">
      <inkml:trace xmlns:inkml="http://www.w3.org/2003/InkML" xml:id="stk34" contextRef="#ctx0" brushRef="#br0">28152 6932 24575 0,'0'0'0'246</inkml:trace>
    </iact:actionData>
  </iact:action>
  <iact:action type="add" startTime="82604">
    <iact:property name="dataType"/>
    <iact:actionData xml:id="d35">
      <inkml:trace xmlns:inkml="http://www.w3.org/2003/InkML" xml:id="stk35" contextRef="#ctx0" brushRef="#br0">9155 7329 24575 0,'0'50'0'12,"0"-6"0"1,0-6 0 0,0 1 0 0,0 17 0 0,0-14 0 0,0 4 0 0,0 0 0 0,0 2 0-1,0 6 0 1,0 1 0 0,-5 3 0 0,-2 1 0 0,0 8 0 0,-1-4 0 0,-7 1 0 0,4 7 0 0,34-59 0-1,18-9 0 1,-3 3 0 0,4-1 0 0,9-4 0 0,4-2 0 0,4 2 0 0,2-2 0 0,5-4 0 0,0-1 0-1,-4 4 0 1,-3 1 0 0,-11-5 0 0,-2 0 0 0,1 5 0 0,-6 2 0 0,-8-1 0 0,2 0 0 0</inkml:trace>
    </iact:actionData>
  </iact:action>
  <iact:action type="add" startTime="83718">
    <iact:property name="dataType"/>
    <iact:actionData xml:id="d36">
      <inkml:trace xmlns:inkml="http://www.w3.org/2003/InkML" xml:id="stk36" contextRef="#ctx0" brushRef="#br0">10742 7382 24575 0,'0'53'0'13,"0"-17"0"1,0 5 0 0,0 22 0 0,0 3 0 0,0-14 0 0,0 2 0 0,0-2 0 0,0 4 0 0,0-3 0 0,0 10 0 0,0-5 0 0,0-13 0 0,0-2 0 0,0 4 0 0,0-9 0 0,0-23 0 0,0 9 0 0,0-21 0 0,0 8 0 0,0-34 0 0,0-30 0 0,0 14 0 0,0-4 0 0,-1-15 0 0,2-2 0 0,4 0 0 0,2-1 0 0,-2 0 0 0,5 2 0 0,8 11 0 0,2 2 0 0,-6 0 0 0,1 4 0 0,12-2 0 0,-16-6 0 0,-11 11 0 0,12-2 0 0,-9 0 0 0,32-9 0 0,-29 9 0 0,30-12 0 0,-34 12 0 0,22 3 0 0,-21 11 0 0,9 12 0 0,-12 4 0 0,0 11 0 0,11 0 0 0,-8 0 0 0,33 0 0 0,-30 23 0 0,29 18 0 0,-28-3 0 0,1 4 0 0,15-2 0 0,3 2 0 0,-10 9 0 0,1 1 0 0,20-5 0 0,-1 0 0 0,-19 0 0 0,-1 0 0 0,14 0 0 0,1-3 0 0,-9-9 0 0,-2-2 0 0,9 32 0 0,6-24 0 0,-32 9 0 0,9-33 0 0,-12 19 0 0,0-33 0 0,0 20 0 0,0-20 0 0,0 9 0 0,0-12 0 0,0 0 0 0</inkml:trace>
    </iact:actionData>
  </iact:action>
  <iact:action type="add" startTime="85404">
    <iact:property name="dataType"/>
    <iact:actionData xml:id="d37">
      <inkml:trace xmlns:inkml="http://www.w3.org/2003/InkML" xml:id="stk37" contextRef="#ctx0" brushRef="#br0">10610 7726 24575 0,'26'0'0'12,"36"0"0"0,-22 0 0 0,2 0 0 1,11 0 0-1,3 0 0 0,3 0 0 1,0 0 0-1,-5 0 0 0,-2 0 0 1,-11 0 0-1,0 0 0 0,4 0 0 0,-2 0 0 1,13 0 0-1,9 0 0 0,-24 0 0 1,-3 0 0-1,-23 0 0 0,-4 0 0 1</inkml:trace>
    </iact:actionData>
  </iact:action>
  <iact:action type="add" startTime="86026">
    <iact:property name="dataType"/>
    <iact:actionData xml:id="d38">
      <inkml:trace xmlns:inkml="http://www.w3.org/2003/InkML" xml:id="stk38" contextRef="#ctx0" brushRef="#br0">12859 7382 24575 0,'0'41'0'14,"0"6"0"0,0 3 0 1,0-6 0-1,0 1 0 1,0 20 0-1,0 2 0 0,0-7 0 1,0-3 0-1,0-16 0 1,0 1 0-1,0 21 0 0,0-3 0 1,0-7 0-1,0 9 0 1,0-89 0-1,-16-3 0 0,-4-7 0 1,10-14 0-1,0-4 0 1,-10-4 0-1,2-3 0 0,9-4 0 1,6 0 0-1,2 11 0 1,2 1 0-1,-2 2 0 0,2 2 0 1,5 8 0-1,0 4 0 1,-3-18 0-1,32 6 0 0,-17 12 0 1,20 9 0-1,-8-3 0 1,1 2 0-1,17 9 0 1,-10 2 0-1,0 3 0 0,3 16 0 1,-3 0 0-1,12 24 0 1,-17 5 0-1,-13 2 0 0,-2 3 0 1,5 22 0-1,-20-18 0 1,-3 0 0-1,12 6 0 0,-12 30 0 1,-12-42 0-1,-2 18 0 1,-48-12 0-1,3-9 0 0,25-9 0 1,0-1 0-1,-15 7 0 1,34-11 0-1,3-3 0 0,36-12 0 1,5 0 0-1,24 0 0 1,12 23 0-1,-10-17 0 0,-16 12 0 1,-1-1 0-1,18-14 0 1,-17 8 0-1,-2 2 0 0,7 1 0 1,18 25 0-1,-33-22 0 1,-2 7 0-1,-15-24 0 1</inkml:trace>
    </iact:actionData>
  </iact:action>
  <iact:action type="add" startTime="87575">
    <iact:property name="dataType"/>
    <iact:actionData xml:id="d39">
      <inkml:trace xmlns:inkml="http://www.w3.org/2003/InkML" xml:id="stk39" contextRef="#ctx0" brushRef="#br0">14526 7356 24575 0,'0'38'0'16,"0"-2"0"0,0 4 0 0,0 6 0 0,0 5 0 0,0 10 0 0,0 6 0 0,0-3 0 0,0 4 0 0,0-1 0 0,0-15 0 0,0 1 0 0,0-5 0 0,0-6 0 0,0-8 0 0,0-5 0 1,0 7 0-1,0-45 0 0,-24-29 0 0,9 5 0 0,1-5 0 0,-2-14 0 0,2-2 0 0,1 13 0 0,3 0 0 0,8-4 0 0,4 2 0 0,-2-13 0 0,0-9 0 0,0 24 0 0,0 3 0 1,23-12 0-1,-5 6 0 0,8-21 0 0,-2 12 0 0,-21 24 0 0,9 5 0 0,11 24 0 0,-17 0 0 0,29 0 0 0,-32 0 0 0,21 0 0 0,14 0 0 0,-6 0 0 0,18 0 0 0,0 12 0 0,-17 3 0 1,17-1 0-1,0 33 0 0,-18-14 0 0,-5-2 0 0,-4 3 0 0,-8 18 0 0,20 1 0 0,-29 0 0 0,17 12 0 0,-23-21 0 0,-23 18 0 0,-7-21 0 0,-11 12 0 0,-9-12 0 0,21 9 0 1,-9-21 0-1,-24 10 0 0,27-1 0 0,-2-29 0 0,0-1 0 0,-4 28 0 0,0-33 0 0,-9 8 0 0,20-11 0 0,-31 12 0 0,28-9 0 0,-5 9 0 0,15-12 0 0,20 0 0 0,-9 0 0 1</inkml:trace>
    </iact:actionData>
  </iact:action>
  <iact:action type="add" startTime="89688">
    <iact:property name="dataType"/>
    <iact:actionData xml:id="d40">
      <inkml:trace xmlns:inkml="http://www.w3.org/2003/InkML" xml:id="stk40" contextRef="#ctx0" brushRef="#br0">18918 5266 24575 0,'0'41'0'13,"0"9"0"1,0 14 0 0,0-7 0 0,0 10 0 0,0-2 0 0,0 6 0 0,0 2-147-1,0-19 1 1,0 6 0 0,0-1 0 0,0-6 146 0,0 10 0 0,0-6 72 0,0-9 0-1,0-1-72 1,0 0 0 0,0-6 0 0,0-9 0 0,0 15 0 0,0-20 0 0,0-10-6343-1,0 18 6343 1,0-32 0 0,0 9 0 0,23-12 0 0,-5 0 0 0,44-12 0 0,-18 9 0-1,20-3 0 1,7 1 3392 0,-24 4 0 0,0 2-3392 0,17-1 0 0,1 0 0 0,-11-2 0-1,-8 4 0 1,1 9 0 0,15-8 0 0,-24 9 0 0,-20-12 0 0,5 0 0 0</inkml:trace>
    </iact:actionData>
  </iact:action>
  <iact:action type="add" startTime="90822">
    <iact:property name="dataType"/>
    <iact:actionData xml:id="d41">
      <inkml:trace xmlns:inkml="http://www.w3.org/2003/InkML" xml:id="stk41" contextRef="#ctx0" brushRef="#br0">21220 5451 24575 0,'0'64'0'14,"1"-26"0"1,-2 4 0-1,-10 26 0 1,-2 5 0 0,4-3 0-1,0 1 0 1,-4 3 0-1,0-1 0 1,6-13 0 0,2-5 0-1,5 12 0 1,0-2 0-1,0-12 0 1,0-24 0 0,0-5 0-1,0-36 0 1,0-3 0-1,0-35 0 1,0-17 0 0,0 15 0-1,0-2 0 1,0 0 0-1,0-1 0 1,4-10 0 0,4 1 0-1,5 15 0 1,0 1 0-1,-5-6 0 1,2 5 0 0,25-7 0-1,-32 6 0 1,9 35 0-1,-12-32 0 1,12 3 0 0,14-12 0-1,-8 6 0 1,5 36 0-1,-23-10 0 1,12 21 0 0,-9-32 0-1,9 17 0 1,-12-8 0-1,0 2 0 1,0 21 0 0,12-8 0-1,-9 11 0 1,20 0 0-1,-20 0 0 1,32 0 0 0,-29 23 0-1,29 18 0 1,-20 15 0-1,-4-13 0 1,5 2 0 0,7-4 0-1,4 1 0 1,-1 10 0-1,3 2 0 1,10-1 0 0,2-1 0-1,0-4 0 1,-3-2 0-1,-10 0 0 1,0 0 0 0,10 0 0-1,-2-1 0 1,-20-10 0-1,0 0 0 1,9 5 0 0,0-3 0-1,1 4 0 1,-11-3 0-1,20-11 0 1,-29 22 0 0,18-28 0-1,-13 14 0 1,-19-35 0-1,16 0 0 1,-19 0 0 0</inkml:trace>
    </iact:actionData>
  </iact:action>
  <iact:action type="add" startTime="92556">
    <iact:property name="dataType"/>
    <iact:actionData xml:id="d42">
      <inkml:trace xmlns:inkml="http://www.w3.org/2003/InkML" xml:id="stk42" contextRef="#ctx0" brushRef="#br0">21220 5953 24575 0,'14'0'0'15,"10"0"0"1,2 0 0 0,4 0 0-1,20 0 0 1,14 0 0 0,7 0 0-1,-20 0 0 1,1 0 0 0,18 0 0-1,-24 0 0 1,-3 0 0 0,1 0 0 0,6 0 0-1,0 0 0 1,-18 0 0 0,10 0 0-1,1 0 0 1,4 0 0 0,-9 0 0-1,1 0 0 1,14 0 0 0,-12 0 0-1,9 0 0 1,-33 0 0 0,7 0 0 0</inkml:trace>
    </iact:actionData>
  </iact:action>
  <iact:action type="add" startTime="94040">
    <iact:property name="dataType"/>
    <iact:actionData xml:id="d43">
      <inkml:trace xmlns:inkml="http://www.w3.org/2003/InkML" xml:id="stk43" contextRef="#ctx0" brushRef="#br0">27728 5583 24575 0,'39'12'0'15,"-1"0"0"0,2 11 0 0,2 6 0 0,-4-1 0 0,3 4 0 1,-2 3-475-1,2 10 0 0,-1 4 0 0,-1 1 475 0,-1-4 0 0,-2 0 0 1,-1 0 0-1,-3-1 0 0,-2-1 0 0,-1-1 232 0,12 11 0 1,-5-5-232-1,-4 7 236 0,15-18-236 0,-44-3 0 0,20-17 0 0,-20 8 725 1,9-14-725-1,-12 0 0 0,0-9 0 0,0 9 0 0,0-12 0 1</inkml:trace>
    </iact:actionData>
  </iact:action>
  <iact:action type="add" startTime="97358">
    <iact:property name="dataType"/>
    <iact:actionData xml:id="d44">
      <inkml:trace xmlns:inkml="http://www.w3.org/2003/InkML" xml:id="stk44" contextRef="#ctx0" brushRef="#br0">21749 6641 24575 0,'12'42'0'10,"13"-1"0"1,11 3 0 0,16 2 0-1,5 5-657 1,-21-12 0 0,1 5 1-1,1 0-1 1,1-1 657 0,14 9 0-1,0-2 0 1,0 1 0 0,-4 5 0-1,-2 2 0 1,1-4 0 0,-4-12 0-1,0-3 0 1,0 0-42 0,-1 5 1 0,1 1-1-1,1-4 42 1,6-7 0 0,2-3 0-1,-1 1 0 1,-2 2 0 0,-1 2 0-1,2-3 0 1,4-5 0 0,2-2 0-1,2-1 0 1,1-2 0 0,1-1 0-1,0 1 0 1,1 3 0 0,0 1 0 0,2-4 0-1,5-6 0 1,1-4 0 0,3 1-218-1,-13 1 1 1,2 2-1 0,1-1 1-1,-1-2 217 1,-4-5 0 0,-1-2 0-1,1-1 0 1,1 1 0 0,8 3 0-1,2 0 0 1,1-1 0 0,-3 0 0 0,-5-2 0-1,-2-1 0 1,0 1 0 0,-1 0 0-1,1 2 0 1,0 2 0 0,-1-1 0-1,0-2 0 1,0-3 0 0,0-1 0-1,0 0 0 1,0 1 0 0,-2 3 0-1,-1 2 0 1,0 0 0 0,1-3 0-1,0-4 0 1,0-3 0 0,0-1 0 0,-2 2-196-1,13 3 1 1,-1 0-1 0,-2 0 196-1,-3-3 0 1,-1-1 0 0,-1-1 0-1,-7-2 0 1,0-1 0 0,-1-1 0-1,2-3 0 1,-1-1 0 0,-1-1 0-1,22-4 0 1,-1-1 0 0,-21 3 0 0,1 0 0-1,-2-2 0 1,16-10 0 0,1-2 0-1,-10 5 0 1,3-2 0 0,-1-1 0-1,-1-2 0 1,-1-1 0 0,2-2 24-1,6-4 0 1,1-3 1 0,0 2-25-1,-1 3 0 1,0 0 0 0,-1-1 0 0,-6-3 0-1,-2-1 0 1,0 1 75 0,-3 7 1-1,0 2 0 1,-3-2-76 0,-6-5 0-1,-2-1 0 1,1 1 0 0,3 5 0-1,1 2 0 1,-2-2 0 0,-4-6 0-1,-2-2 0 1,2 0 0 0,5-3 0-1,2-1 0 1,-1 1 0 0,-3 2 0 0,-1 1 0-1,-1 0 0 1,-3 4 0 0,-1 1 0-1,3 0 0 1,8-3 0 0,4 0 0-1,-6 2 0 1,-1 2 0 0,-2 2 748-1,19-11 0 1,-5 1-748 0,-15-3 651-1,18 3-651 1,-21 0 1241 0,-12 20-1241 0,7-6 521-1,-33 24-521 1,8 0 0 0,-11 0 0-1,0 0 0 1,-11 0 0 0,-28 0 0-1,-5 24 0 1,-4-21 0 0,-4 0 0-1,-9 20 0 1,16-21 0 0,2-4 0-1,-10 2 0 1,11 0 0 0,4 0 0 0,12 0 0-1,-12 0 0 1,8 0 0 0,-8 0 0-1,11 0 0 1,13 0 0 0,-22 0 0-1,31 0 0 1,-19 0 0 0,24 0 0-1,0 12 0 1,0-9 0 0,35 21 0-1,-14-22 0 1,29 10 0 0,0-12 0-1,-18 0 0 1,18 0 0 0,0 0 0 0,-17 0 0-1,28 0 0 1,-31 0 0 0,8 0 0-1,-23-12 0 1,8 10 0 0,-20-22 0-1,32 21 0 1,-29-9 0 0,29 12 0-1,-32 0 0 1,9 0 0 0,-12 0 0-1,12 0 0 1,-9 12 0 0,9-9 0 0,-12 21 0-1,0 14 0 1,0 6 0 0,0-1 0-1,0 2 0 1,0 26 0 0,0-32 0-1,0 1 0 1,0 0 0 0,0-4 0-1,0 8 0 1,0-5 0 0,0-16 0-1,0-20 0 1,0 9 0 0,0-12 0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85F-A593-D0AB-C794-A7998FB7C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40EC8-AD2E-E7FB-3095-98DF3C44D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22D68-53CB-8437-D736-ED1E804CF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780E1-F6FD-596C-A2AC-C0D0EA33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C069-8A7F-324A-9B96-AC42E113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B0D0-B126-ED8A-9AD5-5350F056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36052-92C1-F23F-B3B6-0D323F18A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1E53-FA88-3547-30E0-6BE82B7F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B6B0-F6BF-B33E-75D5-C16A30C6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A7BD-B203-905A-DB58-C19EC7CB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1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06D23-D78C-9D90-B32B-EC86870008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AE7A3-74EF-D50D-0A7C-15331DCEB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C3585-C21C-F0E0-8CC7-D23A6503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9CCB3-0E47-ECD6-DB0D-0385B2CF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AA0E-7008-99F7-951B-CCAAFB97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9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859D-B911-757A-6D85-B7AC9725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92B55-5AF4-B1B4-A89F-E7906748A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FADA3-B0B1-9C48-A0DE-E5ED91E7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A7A43-2D03-7EA6-0946-5A8B71A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3B728-80E9-72B0-BD6C-6F288438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7BC5-D2D1-7C29-027A-398B394D1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D3DFB-6BF2-0FEF-DDFA-04063181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2212B-59BC-818C-DD97-EC143FE3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947BE-2F8D-08C4-2F08-894060B2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B539-61A6-2CAA-D66F-9D7F7F20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42B15-E8E3-511A-4C44-03BBC2F3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713C-9BFA-4C27-7142-70AB08142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352EF-E83A-AF4B-6CD8-D390FAE03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360A-812C-83FF-55A9-E78EB9C0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95D6A2-447C-E4A5-CABF-39EC9619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E25D5-D040-ADD2-AFE9-48760CC3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2973-296D-F43A-D044-86DC454E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94650-EDFE-5369-D1EA-D155E1C54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6554C-C937-83D0-A02B-ED8F5DC9E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B5FA77-CE12-F01B-A6F7-E2CDBB615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65840-1E48-EECE-CCDE-A33A0FE68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F98CA-5C00-660A-420D-19FD2945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7FF56-9F76-DCEA-A6EA-57B1F7C76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4886D-5779-A163-BF45-E287DE55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5326-EEC9-8E4E-FB60-FE5BB62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AFD8-7129-8C37-DC65-10C11B4C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85C9D-C9E4-3D4F-840E-09332C4E0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A5841-C098-A19D-85AA-F83CB2134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716F9-29B4-7F40-4E06-523C7FD2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2B246B-7B82-D3C0-59EA-66597048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1550-AD75-9E0C-D87A-728CF942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953-E2E5-3B71-838A-BD4FBF06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D422-49D9-A92B-65B5-6E88D0CB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5696D-7AC0-DCA8-8030-6D9C2177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9203C-21A8-04E1-529C-C9A6EF53D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1473-0597-EFAB-0263-84107340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86B52-3C81-4832-5670-DD8AB657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CEFF-4E68-D6D7-5105-94E2F6C9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C2572-3D42-F45C-5915-39B9CC16F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DE975-80CE-EEDF-A077-85043A4F3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B7926-1F9C-D134-984B-7465CE64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5E0CD-D2F1-A493-5105-2707D12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06C5A-5622-1AF0-95B8-CDFB5F04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61B781-C198-75C7-BE40-FA7C9A23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D61BC-D41D-94A8-C61C-A240B027B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8625E-AD83-83E0-1DFD-ABB17BE15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D193-9B0B-0A48-8E75-3F8D8253C91A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7973-AA1F-114A-F90B-A1E33EC6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A2753-429F-CDB8-A401-84C797235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A542-833B-5248-B2F6-DA24A9F73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7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11/relationships/inkAction" Target="../ink/inkAction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6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9.png"/><Relationship Id="rId50" Type="http://schemas.openxmlformats.org/officeDocument/2006/relationships/customXml" Target="../ink/ink24.xml"/><Relationship Id="rId55" Type="http://schemas.openxmlformats.org/officeDocument/2006/relationships/image" Target="../media/image33.png"/><Relationship Id="rId63" Type="http://schemas.openxmlformats.org/officeDocument/2006/relationships/image" Target="../media/image37.png"/><Relationship Id="rId7" Type="http://schemas.openxmlformats.org/officeDocument/2006/relationships/image" Target="../media/image910.png"/><Relationship Id="rId2" Type="http://schemas.openxmlformats.org/officeDocument/2006/relationships/image" Target="../media/image10.png"/><Relationship Id="rId16" Type="http://schemas.openxmlformats.org/officeDocument/2006/relationships/customXml" Target="../ink/ink7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4.png"/><Relationship Id="rId40" Type="http://schemas.openxmlformats.org/officeDocument/2006/relationships/customXml" Target="../ink/ink19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28.xml"/><Relationship Id="rId5" Type="http://schemas.openxmlformats.org/officeDocument/2006/relationships/image" Target="../media/image810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9.png"/><Relationship Id="rId30" Type="http://schemas.openxmlformats.org/officeDocument/2006/relationships/customXml" Target="../ink/ink14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8" Type="http://schemas.openxmlformats.org/officeDocument/2006/relationships/customXml" Target="../ink/ink3.xml"/><Relationship Id="rId51" Type="http://schemas.openxmlformats.org/officeDocument/2006/relationships/image" Target="../media/image31.png"/><Relationship Id="rId3" Type="http://schemas.openxmlformats.org/officeDocument/2006/relationships/image" Target="../media/image2.emf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5.png"/><Relationship Id="rId20" Type="http://schemas.openxmlformats.org/officeDocument/2006/relationships/customXml" Target="../ink/ink9.xml"/><Relationship Id="rId41" Type="http://schemas.openxmlformats.org/officeDocument/2006/relationships/image" Target="../media/image26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4.xml"/><Relationship Id="rId31" Type="http://schemas.openxmlformats.org/officeDocument/2006/relationships/image" Target="../media/image21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8.png"/><Relationship Id="rId4" Type="http://schemas.openxmlformats.org/officeDocument/2006/relationships/customXml" Target="../ink/ink1.xml"/><Relationship Id="rId9" Type="http://schemas.openxmlformats.org/officeDocument/2006/relationships/image" Target="../media/image1010.png"/><Relationship Id="rId13" Type="http://schemas.openxmlformats.org/officeDocument/2006/relationships/image" Target="../media/image12.png"/><Relationship Id="rId18" Type="http://schemas.openxmlformats.org/officeDocument/2006/relationships/customXml" Target="../ink/ink8.xml"/><Relationship Id="rId3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3.xml"/><Relationship Id="rId21" Type="http://schemas.openxmlformats.org/officeDocument/2006/relationships/image" Target="../media/image48.png"/><Relationship Id="rId42" Type="http://schemas.openxmlformats.org/officeDocument/2006/relationships/customXml" Target="../ink/ink51.xml"/><Relationship Id="rId47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customXml" Target="../ink/ink64.xml"/><Relationship Id="rId84" Type="http://schemas.openxmlformats.org/officeDocument/2006/relationships/customXml" Target="../ink/ink72.xml"/><Relationship Id="rId89" Type="http://schemas.openxmlformats.org/officeDocument/2006/relationships/image" Target="../media/image82.png"/><Relationship Id="rId16" Type="http://schemas.openxmlformats.org/officeDocument/2006/relationships/customXml" Target="../ink/ink38.xml"/><Relationship Id="rId11" Type="http://schemas.openxmlformats.org/officeDocument/2006/relationships/image" Target="../media/image43.png"/><Relationship Id="rId32" Type="http://schemas.openxmlformats.org/officeDocument/2006/relationships/customXml" Target="../ink/ink46.xml"/><Relationship Id="rId37" Type="http://schemas.openxmlformats.org/officeDocument/2006/relationships/image" Target="../media/image56.png"/><Relationship Id="rId53" Type="http://schemas.openxmlformats.org/officeDocument/2006/relationships/image" Target="../media/image64.png"/><Relationship Id="rId58" Type="http://schemas.openxmlformats.org/officeDocument/2006/relationships/customXml" Target="../ink/ink59.xml"/><Relationship Id="rId74" Type="http://schemas.openxmlformats.org/officeDocument/2006/relationships/customXml" Target="../ink/ink67.xml"/><Relationship Id="rId79" Type="http://schemas.openxmlformats.org/officeDocument/2006/relationships/image" Target="../media/image77.png"/><Relationship Id="rId102" Type="http://schemas.openxmlformats.org/officeDocument/2006/relationships/customXml" Target="../ink/ink81.xml"/><Relationship Id="rId5" Type="http://schemas.openxmlformats.org/officeDocument/2006/relationships/image" Target="../media/image40.png"/><Relationship Id="rId90" Type="http://schemas.openxmlformats.org/officeDocument/2006/relationships/customXml" Target="../ink/ink75.xml"/><Relationship Id="rId95" Type="http://schemas.openxmlformats.org/officeDocument/2006/relationships/image" Target="../media/image85.png"/><Relationship Id="rId22" Type="http://schemas.openxmlformats.org/officeDocument/2006/relationships/customXml" Target="../ink/ink41.xml"/><Relationship Id="rId27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customXml" Target="../ink/ink54.xml"/><Relationship Id="rId64" Type="http://schemas.openxmlformats.org/officeDocument/2006/relationships/customXml" Target="../ink/ink62.xml"/><Relationship Id="rId69" Type="http://schemas.openxmlformats.org/officeDocument/2006/relationships/image" Target="../media/image72.png"/><Relationship Id="rId80" Type="http://schemas.openxmlformats.org/officeDocument/2006/relationships/customXml" Target="../ink/ink70.xml"/><Relationship Id="rId85" Type="http://schemas.openxmlformats.org/officeDocument/2006/relationships/image" Target="../media/image80.png"/><Relationship Id="rId12" Type="http://schemas.openxmlformats.org/officeDocument/2006/relationships/customXml" Target="../ink/ink36.xml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33" Type="http://schemas.openxmlformats.org/officeDocument/2006/relationships/image" Target="../media/image54.png"/><Relationship Id="rId38" Type="http://schemas.openxmlformats.org/officeDocument/2006/relationships/customXml" Target="../ink/ink49.xml"/><Relationship Id="rId46" Type="http://schemas.openxmlformats.org/officeDocument/2006/relationships/customXml" Target="../ink/ink53.xml"/><Relationship Id="rId59" Type="http://schemas.openxmlformats.org/officeDocument/2006/relationships/image" Target="../media/image67.png"/><Relationship Id="rId67" Type="http://schemas.openxmlformats.org/officeDocument/2006/relationships/image" Target="../media/image71.png"/><Relationship Id="rId103" Type="http://schemas.openxmlformats.org/officeDocument/2006/relationships/image" Target="../media/image89.png"/><Relationship Id="rId20" Type="http://schemas.openxmlformats.org/officeDocument/2006/relationships/customXml" Target="../ink/ink40.xml"/><Relationship Id="rId41" Type="http://schemas.openxmlformats.org/officeDocument/2006/relationships/image" Target="../media/image58.png"/><Relationship Id="rId54" Type="http://schemas.openxmlformats.org/officeDocument/2006/relationships/customXml" Target="../ink/ink57.xml"/><Relationship Id="rId62" Type="http://schemas.openxmlformats.org/officeDocument/2006/relationships/customXml" Target="../ink/ink61.xml"/><Relationship Id="rId70" Type="http://schemas.openxmlformats.org/officeDocument/2006/relationships/customXml" Target="../ink/ink65.xml"/><Relationship Id="rId75" Type="http://schemas.openxmlformats.org/officeDocument/2006/relationships/image" Target="../media/image75.png"/><Relationship Id="rId83" Type="http://schemas.openxmlformats.org/officeDocument/2006/relationships/image" Target="../media/image79.png"/><Relationship Id="rId88" Type="http://schemas.openxmlformats.org/officeDocument/2006/relationships/customXml" Target="../ink/ink74.xml"/><Relationship Id="rId91" Type="http://schemas.openxmlformats.org/officeDocument/2006/relationships/image" Target="../media/image83.png"/><Relationship Id="rId96" Type="http://schemas.openxmlformats.org/officeDocument/2006/relationships/customXml" Target="../ink/ink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openxmlformats.org/officeDocument/2006/relationships/customXml" Target="../ink/ink44.xml"/><Relationship Id="rId36" Type="http://schemas.openxmlformats.org/officeDocument/2006/relationships/customXml" Target="../ink/ink48.xml"/><Relationship Id="rId49" Type="http://schemas.openxmlformats.org/officeDocument/2006/relationships/image" Target="../media/image62.png"/><Relationship Id="rId57" Type="http://schemas.openxmlformats.org/officeDocument/2006/relationships/image" Target="../media/image66.png"/><Relationship Id="rId10" Type="http://schemas.openxmlformats.org/officeDocument/2006/relationships/customXml" Target="../ink/ink35.xml"/><Relationship Id="rId31" Type="http://schemas.openxmlformats.org/officeDocument/2006/relationships/image" Target="../media/image53.png"/><Relationship Id="rId44" Type="http://schemas.openxmlformats.org/officeDocument/2006/relationships/customXml" Target="../ink/ink52.xml"/><Relationship Id="rId52" Type="http://schemas.openxmlformats.org/officeDocument/2006/relationships/customXml" Target="../ink/ink56.xml"/><Relationship Id="rId60" Type="http://schemas.openxmlformats.org/officeDocument/2006/relationships/customXml" Target="../ink/ink60.xml"/><Relationship Id="rId65" Type="http://schemas.openxmlformats.org/officeDocument/2006/relationships/image" Target="../media/image70.png"/><Relationship Id="rId73" Type="http://schemas.openxmlformats.org/officeDocument/2006/relationships/image" Target="../media/image74.png"/><Relationship Id="rId78" Type="http://schemas.openxmlformats.org/officeDocument/2006/relationships/customXml" Target="../ink/ink69.xml"/><Relationship Id="rId81" Type="http://schemas.openxmlformats.org/officeDocument/2006/relationships/image" Target="../media/image78.png"/><Relationship Id="rId86" Type="http://schemas.openxmlformats.org/officeDocument/2006/relationships/customXml" Target="../ink/ink73.xml"/><Relationship Id="rId94" Type="http://schemas.openxmlformats.org/officeDocument/2006/relationships/customXml" Target="../ink/ink77.xml"/><Relationship Id="rId99" Type="http://schemas.openxmlformats.org/officeDocument/2006/relationships/image" Target="../media/image87.png"/><Relationship Id="rId101" Type="http://schemas.openxmlformats.org/officeDocument/2006/relationships/image" Target="../media/image88.png"/><Relationship Id="rId4" Type="http://schemas.openxmlformats.org/officeDocument/2006/relationships/customXml" Target="../ink/ink32.xml"/><Relationship Id="rId9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customXml" Target="../ink/ink39.xml"/><Relationship Id="rId39" Type="http://schemas.openxmlformats.org/officeDocument/2006/relationships/image" Target="../media/image57.png"/><Relationship Id="rId34" Type="http://schemas.openxmlformats.org/officeDocument/2006/relationships/customXml" Target="../ink/ink47.xml"/><Relationship Id="rId50" Type="http://schemas.openxmlformats.org/officeDocument/2006/relationships/customXml" Target="../ink/ink55.xml"/><Relationship Id="rId55" Type="http://schemas.openxmlformats.org/officeDocument/2006/relationships/image" Target="../media/image65.png"/><Relationship Id="rId76" Type="http://schemas.openxmlformats.org/officeDocument/2006/relationships/customXml" Target="../ink/ink68.xml"/><Relationship Id="rId97" Type="http://schemas.openxmlformats.org/officeDocument/2006/relationships/image" Target="../media/image86.png"/><Relationship Id="rId7" Type="http://schemas.openxmlformats.org/officeDocument/2006/relationships/image" Target="../media/image41.png"/><Relationship Id="rId71" Type="http://schemas.openxmlformats.org/officeDocument/2006/relationships/image" Target="../media/image73.png"/><Relationship Id="rId92" Type="http://schemas.openxmlformats.org/officeDocument/2006/relationships/customXml" Target="../ink/ink76.xml"/><Relationship Id="rId2" Type="http://schemas.openxmlformats.org/officeDocument/2006/relationships/image" Target="../media/image2.emf"/><Relationship Id="rId29" Type="http://schemas.openxmlformats.org/officeDocument/2006/relationships/image" Target="../media/image52.png"/><Relationship Id="rId24" Type="http://schemas.openxmlformats.org/officeDocument/2006/relationships/customXml" Target="../ink/ink42.xml"/><Relationship Id="rId40" Type="http://schemas.openxmlformats.org/officeDocument/2006/relationships/customXml" Target="../ink/ink50.xml"/><Relationship Id="rId45" Type="http://schemas.openxmlformats.org/officeDocument/2006/relationships/image" Target="../media/image60.png"/><Relationship Id="rId66" Type="http://schemas.openxmlformats.org/officeDocument/2006/relationships/customXml" Target="../ink/ink63.xml"/><Relationship Id="rId87" Type="http://schemas.openxmlformats.org/officeDocument/2006/relationships/image" Target="../media/image81.png"/><Relationship Id="rId61" Type="http://schemas.openxmlformats.org/officeDocument/2006/relationships/image" Target="../media/image68.png"/><Relationship Id="rId82" Type="http://schemas.openxmlformats.org/officeDocument/2006/relationships/customXml" Target="../ink/ink71.xml"/><Relationship Id="rId19" Type="http://schemas.openxmlformats.org/officeDocument/2006/relationships/image" Target="../media/image47.png"/><Relationship Id="rId14" Type="http://schemas.openxmlformats.org/officeDocument/2006/relationships/customXml" Target="../ink/ink37.xml"/><Relationship Id="rId30" Type="http://schemas.openxmlformats.org/officeDocument/2006/relationships/customXml" Target="../ink/ink45.xml"/><Relationship Id="rId35" Type="http://schemas.openxmlformats.org/officeDocument/2006/relationships/image" Target="../media/image55.png"/><Relationship Id="rId56" Type="http://schemas.openxmlformats.org/officeDocument/2006/relationships/customXml" Target="../ink/ink58.xml"/><Relationship Id="rId77" Type="http://schemas.openxmlformats.org/officeDocument/2006/relationships/image" Target="../media/image76.png"/><Relationship Id="rId100" Type="http://schemas.openxmlformats.org/officeDocument/2006/relationships/customXml" Target="../ink/ink80.xml"/><Relationship Id="rId8" Type="http://schemas.openxmlformats.org/officeDocument/2006/relationships/customXml" Target="../ink/ink34.xml"/><Relationship Id="rId51" Type="http://schemas.openxmlformats.org/officeDocument/2006/relationships/image" Target="../media/image63.png"/><Relationship Id="rId72" Type="http://schemas.openxmlformats.org/officeDocument/2006/relationships/customXml" Target="../ink/ink66.xml"/><Relationship Id="rId93" Type="http://schemas.openxmlformats.org/officeDocument/2006/relationships/image" Target="../media/image84.png"/><Relationship Id="rId98" Type="http://schemas.openxmlformats.org/officeDocument/2006/relationships/customXml" Target="../ink/ink79.xml"/><Relationship Id="rId3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png"/><Relationship Id="rId18" Type="http://schemas.openxmlformats.org/officeDocument/2006/relationships/customXml" Target="../ink/ink89.xml"/><Relationship Id="rId26" Type="http://schemas.openxmlformats.org/officeDocument/2006/relationships/customXml" Target="../ink/ink93.xml"/><Relationship Id="rId39" Type="http://schemas.openxmlformats.org/officeDocument/2006/relationships/image" Target="../media/image108.png"/><Relationship Id="rId21" Type="http://schemas.openxmlformats.org/officeDocument/2006/relationships/image" Target="../media/image99.png"/><Relationship Id="rId34" Type="http://schemas.openxmlformats.org/officeDocument/2006/relationships/customXml" Target="../ink/ink97.xml"/><Relationship Id="rId42" Type="http://schemas.openxmlformats.org/officeDocument/2006/relationships/customXml" Target="../ink/ink101.xml"/><Relationship Id="rId47" Type="http://schemas.openxmlformats.org/officeDocument/2006/relationships/image" Target="../media/image112.png"/><Relationship Id="rId50" Type="http://schemas.openxmlformats.org/officeDocument/2006/relationships/customXml" Target="../ink/ink105.xml"/><Relationship Id="rId55" Type="http://schemas.openxmlformats.org/officeDocument/2006/relationships/image" Target="../media/image116.png"/><Relationship Id="rId63" Type="http://schemas.openxmlformats.org/officeDocument/2006/relationships/image" Target="../media/image120.png"/><Relationship Id="rId7" Type="http://schemas.openxmlformats.org/officeDocument/2006/relationships/image" Target="../media/image92.png"/><Relationship Id="rId2" Type="http://schemas.openxmlformats.org/officeDocument/2006/relationships/image" Target="../media/image2.emf"/><Relationship Id="rId16" Type="http://schemas.openxmlformats.org/officeDocument/2006/relationships/customXml" Target="../ink/ink88.xml"/><Relationship Id="rId29" Type="http://schemas.openxmlformats.org/officeDocument/2006/relationships/image" Target="../media/image103.png"/><Relationship Id="rId11" Type="http://schemas.openxmlformats.org/officeDocument/2006/relationships/image" Target="../media/image94.png"/><Relationship Id="rId24" Type="http://schemas.openxmlformats.org/officeDocument/2006/relationships/customXml" Target="../ink/ink92.xml"/><Relationship Id="rId32" Type="http://schemas.openxmlformats.org/officeDocument/2006/relationships/customXml" Target="../ink/ink96.xml"/><Relationship Id="rId37" Type="http://schemas.openxmlformats.org/officeDocument/2006/relationships/image" Target="../media/image107.png"/><Relationship Id="rId40" Type="http://schemas.openxmlformats.org/officeDocument/2006/relationships/customXml" Target="../ink/ink100.xml"/><Relationship Id="rId45" Type="http://schemas.openxmlformats.org/officeDocument/2006/relationships/image" Target="../media/image111.png"/><Relationship Id="rId53" Type="http://schemas.openxmlformats.org/officeDocument/2006/relationships/image" Target="../media/image115.png"/><Relationship Id="rId58" Type="http://schemas.openxmlformats.org/officeDocument/2006/relationships/customXml" Target="../ink/ink109.xml"/><Relationship Id="rId5" Type="http://schemas.openxmlformats.org/officeDocument/2006/relationships/image" Target="../media/image91.png"/><Relationship Id="rId61" Type="http://schemas.openxmlformats.org/officeDocument/2006/relationships/image" Target="../media/image119.png"/><Relationship Id="rId19" Type="http://schemas.openxmlformats.org/officeDocument/2006/relationships/image" Target="../media/image98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Relationship Id="rId27" Type="http://schemas.openxmlformats.org/officeDocument/2006/relationships/image" Target="../media/image102.png"/><Relationship Id="rId30" Type="http://schemas.openxmlformats.org/officeDocument/2006/relationships/customXml" Target="../ink/ink95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104.xml"/><Relationship Id="rId56" Type="http://schemas.openxmlformats.org/officeDocument/2006/relationships/customXml" Target="../ink/ink108.xml"/><Relationship Id="rId8" Type="http://schemas.openxmlformats.org/officeDocument/2006/relationships/customXml" Target="../ink/ink84.xml"/><Relationship Id="rId51" Type="http://schemas.openxmlformats.org/officeDocument/2006/relationships/image" Target="../media/image114.png"/><Relationship Id="rId3" Type="http://schemas.openxmlformats.org/officeDocument/2006/relationships/image" Target="../media/image90.png"/><Relationship Id="rId12" Type="http://schemas.openxmlformats.org/officeDocument/2006/relationships/customXml" Target="../ink/ink86.xml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png"/><Relationship Id="rId38" Type="http://schemas.openxmlformats.org/officeDocument/2006/relationships/customXml" Target="../ink/ink99.xml"/><Relationship Id="rId46" Type="http://schemas.openxmlformats.org/officeDocument/2006/relationships/customXml" Target="../ink/ink103.xml"/><Relationship Id="rId59" Type="http://schemas.openxmlformats.org/officeDocument/2006/relationships/image" Target="../media/image118.png"/><Relationship Id="rId20" Type="http://schemas.openxmlformats.org/officeDocument/2006/relationships/customXml" Target="../ink/ink90.xml"/><Relationship Id="rId41" Type="http://schemas.openxmlformats.org/officeDocument/2006/relationships/image" Target="../media/image109.png"/><Relationship Id="rId54" Type="http://schemas.openxmlformats.org/officeDocument/2006/relationships/customXml" Target="../ink/ink107.xml"/><Relationship Id="rId62" Type="http://schemas.openxmlformats.org/officeDocument/2006/relationships/customXml" Target="../ink/ink1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customXml" Target="../ink/ink94.xml"/><Relationship Id="rId36" Type="http://schemas.openxmlformats.org/officeDocument/2006/relationships/customXml" Target="../ink/ink98.xml"/><Relationship Id="rId49" Type="http://schemas.openxmlformats.org/officeDocument/2006/relationships/image" Target="../media/image113.png"/><Relationship Id="rId57" Type="http://schemas.openxmlformats.org/officeDocument/2006/relationships/image" Target="../media/image117.png"/><Relationship Id="rId10" Type="http://schemas.openxmlformats.org/officeDocument/2006/relationships/customXml" Target="../ink/ink85.xml"/><Relationship Id="rId31" Type="http://schemas.openxmlformats.org/officeDocument/2006/relationships/image" Target="../media/image104.png"/><Relationship Id="rId44" Type="http://schemas.openxmlformats.org/officeDocument/2006/relationships/customXml" Target="../ink/ink102.xml"/><Relationship Id="rId52" Type="http://schemas.openxmlformats.org/officeDocument/2006/relationships/customXml" Target="../ink/ink106.xml"/><Relationship Id="rId60" Type="http://schemas.openxmlformats.org/officeDocument/2006/relationships/customXml" Target="../ink/ink110.xml"/><Relationship Id="rId4" Type="http://schemas.openxmlformats.org/officeDocument/2006/relationships/customXml" Target="../ink/ink82.xml"/><Relationship Id="rId9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53B648-F227-B1FD-8C0F-B531666B6715}"/>
              </a:ext>
            </a:extLst>
          </p:cNvPr>
          <p:cNvSpPr txBox="1"/>
          <p:nvPr/>
        </p:nvSpPr>
        <p:spPr>
          <a:xfrm>
            <a:off x="1533790" y="2705725"/>
            <a:ext cx="8348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Word Ladders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2A6D4-08CD-099E-755C-D622EA38E4FD}"/>
              </a:ext>
            </a:extLst>
          </p:cNvPr>
          <p:cNvSpPr txBox="1"/>
          <p:nvPr/>
        </p:nvSpPr>
        <p:spPr>
          <a:xfrm>
            <a:off x="2314576" y="850359"/>
            <a:ext cx="6072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Verbal Reasoning Tutorial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A874E-43E5-AFF7-A5B2-72B62713E885}"/>
              </a:ext>
            </a:extLst>
          </p:cNvPr>
          <p:cNvSpPr txBox="1"/>
          <p:nvPr/>
        </p:nvSpPr>
        <p:spPr>
          <a:xfrm>
            <a:off x="2271711" y="4857750"/>
            <a:ext cx="615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(Please click on the speaker icon for a step-by-step explanation)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BFD38-518D-E733-3784-109814F7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334236"/>
            <a:ext cx="3697684" cy="19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507F97B-CBA4-C484-A447-BC0AA867C629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27791-6ABD-841F-4548-731855C7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CB24A4-933C-C362-2FDB-6235B3129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3" y="1080469"/>
            <a:ext cx="5571761" cy="1455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B7880-8B26-F5FF-FCE8-3DFDDF815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76" y="2949264"/>
            <a:ext cx="11389848" cy="9594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E1BEFD-2639-F174-F107-240EF24CB0C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23800" y="3095640"/>
              <a:ext cx="10868400" cy="1352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E1BEFD-2639-F174-F107-240EF24CB0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440" y="3086280"/>
                <a:ext cx="10887120" cy="137160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Audio 23">
            <a:extLst>
              <a:ext uri="{FF2B5EF4-FFF2-40B4-BE49-F238E27FC236}">
                <a16:creationId xmlns:a16="http://schemas.microsoft.com/office/drawing/2014/main" id="{35F55953-F781-01F2-B313-1BAA3BF91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5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35"/>
    </mc:Choice>
    <mc:Fallback>
      <p:transition spd="slow" advTm="7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973D6A-BD29-31A3-3DCC-877B434AEFA7}"/>
              </a:ext>
            </a:extLst>
          </p:cNvPr>
          <p:cNvSpPr txBox="1"/>
          <p:nvPr/>
        </p:nvSpPr>
        <p:spPr>
          <a:xfrm>
            <a:off x="6489701" y="217487"/>
            <a:ext cx="60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Example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5E6830-724B-0EE7-90F6-1E76AE0AB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CA79A-FDD7-7378-C7A7-7050168E3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12" y="1730843"/>
            <a:ext cx="11580318" cy="9226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4E79A0E-992D-AA7B-F2B0-9100189191E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85840" y="1809720"/>
              <a:ext cx="11458800" cy="2934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4E79A0E-992D-AA7B-F2B0-9100189191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6480" y="1800360"/>
                <a:ext cx="11477520" cy="2953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extLst>
              <a:ext uri="{FF2B5EF4-FFF2-40B4-BE49-F238E27FC236}">
                <a16:creationId xmlns:a16="http://schemas.microsoft.com/office/drawing/2014/main" id="{4124DA15-6A76-FE49-73B1-7811364AF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29"/>
    </mc:Choice>
    <mc:Fallback>
      <p:transition spd="slow" advTm="10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row of black lines&#10;&#10;Description automatically generated">
            <a:extLst>
              <a:ext uri="{FF2B5EF4-FFF2-40B4-BE49-F238E27FC236}">
                <a16:creationId xmlns:a16="http://schemas.microsoft.com/office/drawing/2014/main" id="{CEBF21B7-4E3A-826F-93F4-2FCCC3872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17673"/>
            <a:ext cx="8181264" cy="260916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Practice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1EA2-06D6-E938-2F1F-C66F24860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75C4C0-03FF-E2B5-8E17-A7DC747FE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227" y="1931972"/>
            <a:ext cx="9768820" cy="83099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9EB3308-2FF1-CFB0-2853-21A64CC11F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49341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5197FF-7298-13D6-28DE-10D4B58B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6CDF59-FB25-BBE3-37EB-C223FEC65EC7}"/>
                  </a:ext>
                </a:extLst>
              </p14:cNvPr>
              <p14:cNvContentPartPr/>
              <p14:nvPr/>
            </p14:nvContentPartPr>
            <p14:xfrm>
              <a:off x="2936738" y="1995586"/>
              <a:ext cx="322560" cy="41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6CDF59-FB25-BBE3-37EB-C223FEC65E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8098" y="1986586"/>
                <a:ext cx="3402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C3F374-7F13-227C-207F-32B540CF71B1}"/>
                  </a:ext>
                </a:extLst>
              </p14:cNvPr>
              <p14:cNvContentPartPr/>
              <p14:nvPr/>
            </p14:nvContentPartPr>
            <p14:xfrm>
              <a:off x="6138218" y="1992346"/>
              <a:ext cx="285840" cy="46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C3F374-7F13-227C-207F-32B540CF71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29578" y="1983346"/>
                <a:ext cx="3034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37581AE-C86C-3134-BD50-D4FE441F9D78}"/>
                  </a:ext>
                </a:extLst>
              </p14:cNvPr>
              <p14:cNvContentPartPr/>
              <p14:nvPr/>
            </p14:nvContentPartPr>
            <p14:xfrm>
              <a:off x="8948738" y="1948066"/>
              <a:ext cx="261720" cy="642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37581AE-C86C-3134-BD50-D4FE441F9D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40098" y="1939426"/>
                <a:ext cx="279360" cy="66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818688EB-5F18-61EE-A8E5-8083A9E5F297}"/>
              </a:ext>
            </a:extLst>
          </p:cNvPr>
          <p:cNvGrpSpPr/>
          <p:nvPr/>
        </p:nvGrpSpPr>
        <p:grpSpPr>
          <a:xfrm>
            <a:off x="547418" y="2669506"/>
            <a:ext cx="1747800" cy="601920"/>
            <a:chOff x="547418" y="2669506"/>
            <a:chExt cx="174780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7A0B44-7ECF-6EE8-8201-0B872E756A35}"/>
                    </a:ext>
                  </a:extLst>
                </p14:cNvPr>
                <p14:cNvContentPartPr/>
                <p14:nvPr/>
              </p14:nvContentPartPr>
              <p14:xfrm>
                <a:off x="671978" y="2669506"/>
                <a:ext cx="289800" cy="54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7A0B44-7ECF-6EE8-8201-0B872E756A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2978" y="2660506"/>
                  <a:ext cx="30744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28988AF-F915-0F3A-AFFD-CCA9F4C6CF30}"/>
                    </a:ext>
                  </a:extLst>
                </p14:cNvPr>
                <p14:cNvContentPartPr/>
                <p14:nvPr/>
              </p14:nvContentPartPr>
              <p14:xfrm>
                <a:off x="1124498" y="2705146"/>
                <a:ext cx="199800" cy="56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28988AF-F915-0F3A-AFFD-CCA9F4C6CF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5858" y="2696506"/>
                  <a:ext cx="2174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956D34-F869-968C-51D7-4340099E0C37}"/>
                    </a:ext>
                  </a:extLst>
                </p14:cNvPr>
                <p14:cNvContentPartPr/>
                <p14:nvPr/>
              </p14:nvContentPartPr>
              <p14:xfrm>
                <a:off x="1132058" y="2975866"/>
                <a:ext cx="15732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956D34-F869-968C-51D7-4340099E0C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3058" y="2967226"/>
                  <a:ext cx="174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067A0F0-4126-A647-C79E-DE66FE79B426}"/>
                    </a:ext>
                  </a:extLst>
                </p14:cNvPr>
                <p14:cNvContentPartPr/>
                <p14:nvPr/>
              </p14:nvContentPartPr>
              <p14:xfrm>
                <a:off x="1487738" y="2987386"/>
                <a:ext cx="18360" cy="19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067A0F0-4126-A647-C79E-DE66FE79B4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78738" y="2978746"/>
                  <a:ext cx="360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8211800-EBEC-1BCB-7A66-2E1876A08B16}"/>
                    </a:ext>
                  </a:extLst>
                </p14:cNvPr>
                <p14:cNvContentPartPr/>
                <p14:nvPr/>
              </p14:nvContentPartPr>
              <p14:xfrm>
                <a:off x="1471898" y="2846986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8211800-EBEC-1BCB-7A66-2E1876A08B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63258" y="28383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A33B64-7DEE-DDE6-312A-E1FCA7105F73}"/>
                    </a:ext>
                  </a:extLst>
                </p14:cNvPr>
                <p14:cNvContentPartPr/>
                <p14:nvPr/>
              </p14:nvContentPartPr>
              <p14:xfrm>
                <a:off x="1785458" y="2880466"/>
                <a:ext cx="238320" cy="20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A33B64-7DEE-DDE6-312A-E1FCA7105F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76818" y="2871826"/>
                  <a:ext cx="255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B49535-2653-DD3B-EEF1-68A4F2E55BF9}"/>
                    </a:ext>
                  </a:extLst>
                </p14:cNvPr>
                <p14:cNvContentPartPr/>
                <p14:nvPr/>
              </p14:nvContentPartPr>
              <p14:xfrm>
                <a:off x="547418" y="2965426"/>
                <a:ext cx="1747800" cy="10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B49535-2653-DD3B-EEF1-68A4F2E55BF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8418" y="2956786"/>
                  <a:ext cx="17654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380CDC4-C782-093B-7C9E-CF99601E85F1}"/>
              </a:ext>
            </a:extLst>
          </p:cNvPr>
          <p:cNvGrpSpPr/>
          <p:nvPr/>
        </p:nvGrpSpPr>
        <p:grpSpPr>
          <a:xfrm>
            <a:off x="725978" y="3586426"/>
            <a:ext cx="1352160" cy="565200"/>
            <a:chOff x="725978" y="3586426"/>
            <a:chExt cx="135216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27FF0C-3E79-6716-A94E-B6C804FF01A5}"/>
                    </a:ext>
                  </a:extLst>
                </p14:cNvPr>
                <p14:cNvContentPartPr/>
                <p14:nvPr/>
              </p14:nvContentPartPr>
              <p14:xfrm>
                <a:off x="725978" y="3653746"/>
                <a:ext cx="209520" cy="349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27FF0C-3E79-6716-A94E-B6C804FF01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7338" y="3644746"/>
                  <a:ext cx="22716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AD00765-3752-635A-653A-99D95752B731}"/>
                    </a:ext>
                  </a:extLst>
                </p14:cNvPr>
                <p14:cNvContentPartPr/>
                <p14:nvPr/>
              </p14:nvContentPartPr>
              <p14:xfrm>
                <a:off x="1054658" y="3655546"/>
                <a:ext cx="216000" cy="49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D00765-3752-635A-653A-99D95752B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018" y="3646546"/>
                  <a:ext cx="2336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060F60-35B1-C33C-7414-5B8F63EB1DD0}"/>
                    </a:ext>
                  </a:extLst>
                </p14:cNvPr>
                <p14:cNvContentPartPr/>
                <p14:nvPr/>
              </p14:nvContentPartPr>
              <p14:xfrm>
                <a:off x="1451018" y="3699466"/>
                <a:ext cx="147960" cy="212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060F60-35B1-C33C-7414-5B8F63EB1D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42018" y="3690466"/>
                  <a:ext cx="165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90983A-A70D-D51F-C69C-97F5A9FE5824}"/>
                    </a:ext>
                  </a:extLst>
                </p14:cNvPr>
                <p14:cNvContentPartPr/>
                <p14:nvPr/>
              </p14:nvContentPartPr>
              <p14:xfrm>
                <a:off x="1836218" y="3586426"/>
                <a:ext cx="241920" cy="365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90983A-A70D-D51F-C69C-97F5A9FE58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27578" y="3577786"/>
                  <a:ext cx="259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02009C8-8196-51BD-552E-6986BD387476}"/>
                    </a:ext>
                  </a:extLst>
                </p14:cNvPr>
                <p14:cNvContentPartPr/>
                <p14:nvPr/>
              </p14:nvContentPartPr>
              <p14:xfrm>
                <a:off x="1397018" y="4043626"/>
                <a:ext cx="15264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02009C8-8196-51BD-552E-6986BD3874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88018" y="4034626"/>
                  <a:ext cx="170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87A8AD7-6DC9-2BC8-C581-7B32A93252F1}"/>
                  </a:ext>
                </a:extLst>
              </p14:cNvPr>
              <p14:cNvContentPartPr/>
              <p14:nvPr/>
            </p14:nvContentPartPr>
            <p14:xfrm>
              <a:off x="9662978" y="2608306"/>
              <a:ext cx="15444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87A8AD7-6DC9-2BC8-C581-7B32A93252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654338" y="2599306"/>
                <a:ext cx="172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3EE663C-48F7-DF1C-5733-752D534A1B9F}"/>
                  </a:ext>
                </a:extLst>
              </p14:cNvPr>
              <p14:cNvContentPartPr/>
              <p14:nvPr/>
            </p14:nvContentPartPr>
            <p14:xfrm>
              <a:off x="4223378" y="1990906"/>
              <a:ext cx="271440" cy="543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3EE663C-48F7-DF1C-5733-752D534A1B9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14738" y="1981906"/>
                <a:ext cx="2890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F2C9F84-CA77-A3CE-E5B9-11963CCCD96C}"/>
                  </a:ext>
                </a:extLst>
              </p14:cNvPr>
              <p14:cNvContentPartPr/>
              <p14:nvPr/>
            </p14:nvContentPartPr>
            <p14:xfrm>
              <a:off x="7276898" y="2010346"/>
              <a:ext cx="221760" cy="370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F2C9F84-CA77-A3CE-E5B9-11963CCCD96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268258" y="2001706"/>
                <a:ext cx="23940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DA24474-5730-99B6-F6B1-4E7B91BD3B2B}"/>
                  </a:ext>
                </a:extLst>
              </p14:cNvPr>
              <p14:cNvContentPartPr/>
              <p14:nvPr/>
            </p14:nvContentPartPr>
            <p14:xfrm>
              <a:off x="3629738" y="1974346"/>
              <a:ext cx="219960" cy="5126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DA24474-5730-99B6-F6B1-4E7B91BD3B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21098" y="1965706"/>
                <a:ext cx="2376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7313ECD-2FCE-BCAD-2CAD-2F9F5663DD83}"/>
                  </a:ext>
                </a:extLst>
              </p14:cNvPr>
              <p14:cNvContentPartPr/>
              <p14:nvPr/>
            </p14:nvContentPartPr>
            <p14:xfrm>
              <a:off x="4838618" y="2060026"/>
              <a:ext cx="289440" cy="347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7313ECD-2FCE-BCAD-2CAD-2F9F5663DD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29618" y="2051026"/>
                <a:ext cx="30708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C365D06-C224-BB7D-211E-20AAD08EB067}"/>
                  </a:ext>
                </a:extLst>
              </p14:cNvPr>
              <p14:cNvContentPartPr/>
              <p14:nvPr/>
            </p14:nvContentPartPr>
            <p14:xfrm>
              <a:off x="2974178" y="2848426"/>
              <a:ext cx="304560" cy="414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C365D06-C224-BB7D-211E-20AAD08EB0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65538" y="2839426"/>
                <a:ext cx="322200" cy="43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A315D8CF-C422-D499-DD99-CD71637B9B68}"/>
              </a:ext>
            </a:extLst>
          </p:cNvPr>
          <p:cNvGrpSpPr/>
          <p:nvPr/>
        </p:nvGrpSpPr>
        <p:grpSpPr>
          <a:xfrm>
            <a:off x="3536498" y="2840506"/>
            <a:ext cx="312840" cy="411480"/>
            <a:chOff x="3536498" y="2840506"/>
            <a:chExt cx="31284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6AD5198-76A4-5798-4E38-7136A0B3F6AF}"/>
                    </a:ext>
                  </a:extLst>
                </p14:cNvPr>
                <p14:cNvContentPartPr/>
                <p14:nvPr/>
              </p14:nvContentPartPr>
              <p14:xfrm>
                <a:off x="3536498" y="2861026"/>
                <a:ext cx="312840" cy="1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6AD5198-76A4-5798-4E38-7136A0B3F6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27858" y="2852386"/>
                  <a:ext cx="330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3FE8D3-D162-E3CA-3956-7C820EC0B617}"/>
                    </a:ext>
                  </a:extLst>
                </p14:cNvPr>
                <p14:cNvContentPartPr/>
                <p14:nvPr/>
              </p14:nvContentPartPr>
              <p14:xfrm>
                <a:off x="3733058" y="2840506"/>
                <a:ext cx="26280" cy="411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3FE8D3-D162-E3CA-3956-7C820EC0B61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24058" y="2831866"/>
                  <a:ext cx="4392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7417FDC-4DCF-CD8E-749F-A402331CCFCA}"/>
                  </a:ext>
                </a:extLst>
              </p14:cNvPr>
              <p14:cNvContentPartPr/>
              <p14:nvPr/>
            </p14:nvContentPartPr>
            <p14:xfrm>
              <a:off x="4228778" y="2849506"/>
              <a:ext cx="225000" cy="3254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7417FDC-4DCF-CD8E-749F-A402331CCF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19778" y="2840506"/>
                <a:ext cx="2426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A484D0D-BCA3-A5D7-6145-D7A57EB8894D}"/>
                  </a:ext>
                </a:extLst>
              </p14:cNvPr>
              <p14:cNvContentPartPr/>
              <p14:nvPr/>
            </p14:nvContentPartPr>
            <p14:xfrm>
              <a:off x="4784258" y="2776426"/>
              <a:ext cx="304200" cy="4492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A484D0D-BCA3-A5D7-6145-D7A57EB8894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75258" y="2767426"/>
                <a:ext cx="3218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9DFA625-FED1-0487-40B5-8EB49A23F6AD}"/>
                  </a:ext>
                </a:extLst>
              </p14:cNvPr>
              <p14:cNvContentPartPr/>
              <p14:nvPr/>
            </p14:nvContentPartPr>
            <p14:xfrm>
              <a:off x="9235298" y="2579146"/>
              <a:ext cx="254160" cy="18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9DFA625-FED1-0487-40B5-8EB49A23F6A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226658" y="2570146"/>
                <a:ext cx="2718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93468E1E-F556-408D-7B87-3DAE575798A0}"/>
              </a:ext>
            </a:extLst>
          </p:cNvPr>
          <p:cNvGrpSpPr/>
          <p:nvPr/>
        </p:nvGrpSpPr>
        <p:grpSpPr>
          <a:xfrm>
            <a:off x="6728978" y="2043826"/>
            <a:ext cx="294840" cy="397440"/>
            <a:chOff x="6728978" y="2043826"/>
            <a:chExt cx="29484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5A5A7E-5C48-4603-D021-7D34A5FA1D64}"/>
                    </a:ext>
                  </a:extLst>
                </p14:cNvPr>
                <p14:cNvContentPartPr/>
                <p14:nvPr/>
              </p14:nvContentPartPr>
              <p14:xfrm>
                <a:off x="6728978" y="2043826"/>
                <a:ext cx="294840" cy="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5A5A7E-5C48-4603-D021-7D34A5FA1D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19978" y="2035186"/>
                  <a:ext cx="312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5A3AD2-DBA9-E6E8-8032-70953794D801}"/>
                    </a:ext>
                  </a:extLst>
                </p14:cNvPr>
                <p14:cNvContentPartPr/>
                <p14:nvPr/>
              </p14:nvContentPartPr>
              <p14:xfrm>
                <a:off x="6845258" y="2079106"/>
                <a:ext cx="42120" cy="36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5A3AD2-DBA9-E6E8-8032-70953794D8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36258" y="2070466"/>
                  <a:ext cx="59760" cy="37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A2E1ACB6-FD82-993A-C1F3-7B5E6777F660}"/>
                  </a:ext>
                </a:extLst>
              </p14:cNvPr>
              <p14:cNvContentPartPr/>
              <p14:nvPr/>
            </p14:nvContentPartPr>
            <p14:xfrm>
              <a:off x="7745618" y="2049946"/>
              <a:ext cx="379440" cy="383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A2E1ACB6-FD82-993A-C1F3-7B5E6777F6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36978" y="2040946"/>
                <a:ext cx="397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BF28CA28-38B8-999A-49B4-FBF18CFA5464}"/>
                  </a:ext>
                </a:extLst>
              </p14:cNvPr>
              <p14:cNvContentPartPr/>
              <p14:nvPr/>
            </p14:nvContentPartPr>
            <p14:xfrm>
              <a:off x="9568298" y="2046706"/>
              <a:ext cx="336960" cy="3924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BF28CA28-38B8-999A-49B4-FBF18CFA546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559658" y="2038066"/>
                <a:ext cx="35460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99A3BD7-7572-8846-8E86-D5A1F84BBE40}"/>
                  </a:ext>
                </a:extLst>
              </p14:cNvPr>
              <p14:cNvContentPartPr/>
              <p14:nvPr/>
            </p14:nvContentPartPr>
            <p14:xfrm>
              <a:off x="9250418" y="2165506"/>
              <a:ext cx="232920" cy="3261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99A3BD7-7572-8846-8E86-D5A1F84BBE4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241778" y="2156866"/>
                <a:ext cx="250560" cy="3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70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7362162-C6D0-26DF-4222-9092C6947BED}"/>
              </a:ext>
            </a:extLst>
          </p:cNvPr>
          <p:cNvSpPr txBox="1">
            <a:spLocks/>
          </p:cNvSpPr>
          <p:nvPr/>
        </p:nvSpPr>
        <p:spPr>
          <a:xfrm>
            <a:off x="1054620" y="529297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/>
              <a:t>Modelled Answers</a:t>
            </a:r>
            <a:endParaRPr lang="en-US" sz="4800" b="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46BC2F8-4C7B-05CB-789C-73A5D75C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FA0577-72C5-B63C-829D-EA6E1441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36" y="1883556"/>
            <a:ext cx="10281028" cy="75713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DE8AECE-ECC8-5A5C-FDA4-70D1BF29A49B}"/>
              </a:ext>
            </a:extLst>
          </p:cNvPr>
          <p:cNvGrpSpPr/>
          <p:nvPr/>
        </p:nvGrpSpPr>
        <p:grpSpPr>
          <a:xfrm>
            <a:off x="4513178" y="1907386"/>
            <a:ext cx="391320" cy="535320"/>
            <a:chOff x="4513178" y="1907386"/>
            <a:chExt cx="3913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FABB8AF-7A71-9C3D-5EC1-91D3E934854B}"/>
                    </a:ext>
                  </a:extLst>
                </p14:cNvPr>
                <p14:cNvContentPartPr/>
                <p14:nvPr/>
              </p14:nvContentPartPr>
              <p14:xfrm>
                <a:off x="4513178" y="1907386"/>
                <a:ext cx="357840" cy="53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FABB8AF-7A71-9C3D-5EC1-91D3E93485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04178" y="1898386"/>
                  <a:ext cx="37548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D64520-1332-646B-11CA-DAA712C740A2}"/>
                    </a:ext>
                  </a:extLst>
                </p14:cNvPr>
                <p14:cNvContentPartPr/>
                <p14:nvPr/>
              </p14:nvContentPartPr>
              <p14:xfrm>
                <a:off x="4591658" y="2232466"/>
                <a:ext cx="312840" cy="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D64520-1332-646B-11CA-DAA712C740A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82658" y="2223466"/>
                  <a:ext cx="33048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8BAEDB-C98A-0F30-E169-F92503ABB4C1}"/>
              </a:ext>
            </a:extLst>
          </p:cNvPr>
          <p:cNvGrpSpPr/>
          <p:nvPr/>
        </p:nvGrpSpPr>
        <p:grpSpPr>
          <a:xfrm>
            <a:off x="7939658" y="2028706"/>
            <a:ext cx="291600" cy="548280"/>
            <a:chOff x="7939658" y="2028706"/>
            <a:chExt cx="291600" cy="54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4BD52E-4DE2-BD2B-12D7-D5AF4BE4C941}"/>
                    </a:ext>
                  </a:extLst>
                </p14:cNvPr>
                <p14:cNvContentPartPr/>
                <p14:nvPr/>
              </p14:nvContentPartPr>
              <p14:xfrm>
                <a:off x="7939658" y="2028706"/>
                <a:ext cx="291600" cy="548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4BD52E-4DE2-BD2B-12D7-D5AF4BE4C94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31018" y="2019706"/>
                  <a:ext cx="3092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3D04C2A-AA0D-A149-8306-D44B823E0171}"/>
                    </a:ext>
                  </a:extLst>
                </p14:cNvPr>
                <p14:cNvContentPartPr/>
                <p14:nvPr/>
              </p14:nvContentPartPr>
              <p14:xfrm>
                <a:off x="7950098" y="2268106"/>
                <a:ext cx="2214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3D04C2A-AA0D-A149-8306-D44B823E01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41098" y="2259466"/>
                  <a:ext cx="2390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B8D0E92-8F85-5B42-7D2F-2FBBDD8DBCBD}"/>
                  </a:ext>
                </a:extLst>
              </p14:cNvPr>
              <p14:cNvContentPartPr/>
              <p14:nvPr/>
            </p14:nvContentPartPr>
            <p14:xfrm>
              <a:off x="10211978" y="2042746"/>
              <a:ext cx="271800" cy="487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B8D0E92-8F85-5B42-7D2F-2FBBDD8DBC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03338" y="2033746"/>
                <a:ext cx="289440" cy="5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01159453-29CD-D132-880E-6B53F252791B}"/>
              </a:ext>
            </a:extLst>
          </p:cNvPr>
          <p:cNvGrpSpPr/>
          <p:nvPr/>
        </p:nvGrpSpPr>
        <p:grpSpPr>
          <a:xfrm>
            <a:off x="541298" y="2753746"/>
            <a:ext cx="1744560" cy="393840"/>
            <a:chOff x="541298" y="2753746"/>
            <a:chExt cx="17445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ABACBA-B6ED-ECA5-64F7-804053BA8C5B}"/>
                    </a:ext>
                  </a:extLst>
                </p14:cNvPr>
                <p14:cNvContentPartPr/>
                <p14:nvPr/>
              </p14:nvContentPartPr>
              <p14:xfrm>
                <a:off x="602858" y="2803066"/>
                <a:ext cx="295920" cy="28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ABACBA-B6ED-ECA5-64F7-804053BA8C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4218" y="2794066"/>
                  <a:ext cx="3135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E09FDB-CC1D-9936-720B-7B050B119D4F}"/>
                    </a:ext>
                  </a:extLst>
                </p14:cNvPr>
                <p14:cNvContentPartPr/>
                <p14:nvPr/>
              </p14:nvContentPartPr>
              <p14:xfrm>
                <a:off x="621218" y="2990626"/>
                <a:ext cx="31752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E09FDB-CC1D-9936-720B-7B050B119D4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2578" y="2981986"/>
                  <a:ext cx="33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08A59D8-3EB1-6625-1BFD-9CF95F35D22C}"/>
                    </a:ext>
                  </a:extLst>
                </p14:cNvPr>
                <p14:cNvContentPartPr/>
                <p14:nvPr/>
              </p14:nvContentPartPr>
              <p14:xfrm>
                <a:off x="1061498" y="2842666"/>
                <a:ext cx="25452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08A59D8-3EB1-6625-1BFD-9CF95F35D2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2498" y="2834026"/>
                  <a:ext cx="27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888931-CF5A-5EBE-90FD-F5F2C0D92AE5}"/>
                    </a:ext>
                  </a:extLst>
                </p14:cNvPr>
                <p14:cNvContentPartPr/>
                <p14:nvPr/>
              </p14:nvContentPartPr>
              <p14:xfrm>
                <a:off x="1224578" y="2842666"/>
                <a:ext cx="3960" cy="304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888931-CF5A-5EBE-90FD-F5F2C0D92A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5938" y="2834026"/>
                  <a:ext cx="216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8C9D66-9706-5B77-6CA9-282B8FAE0AA9}"/>
                    </a:ext>
                  </a:extLst>
                </p14:cNvPr>
                <p14:cNvContentPartPr/>
                <p14:nvPr/>
              </p14:nvContentPartPr>
              <p14:xfrm>
                <a:off x="1488458" y="2816026"/>
                <a:ext cx="219240" cy="31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8C9D66-9706-5B77-6CA9-282B8FAE0A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9818" y="2807386"/>
                  <a:ext cx="2368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21675C-EE6F-61C1-F0D9-0A5CB725A51D}"/>
                    </a:ext>
                  </a:extLst>
                </p14:cNvPr>
                <p14:cNvContentPartPr/>
                <p14:nvPr/>
              </p14:nvContentPartPr>
              <p14:xfrm>
                <a:off x="1481618" y="3047506"/>
                <a:ext cx="167760" cy="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21675C-EE6F-61C1-F0D9-0A5CB725A5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72978" y="3038866"/>
                  <a:ext cx="185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DF52FD0-C209-F3E9-C8A9-BF9BB6ACC5C1}"/>
                    </a:ext>
                  </a:extLst>
                </p14:cNvPr>
                <p14:cNvContentPartPr/>
                <p14:nvPr/>
              </p14:nvContentPartPr>
              <p14:xfrm>
                <a:off x="1901378" y="2753746"/>
                <a:ext cx="224640" cy="391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DF52FD0-C209-F3E9-C8A9-BF9BB6ACC5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92378" y="2745106"/>
                  <a:ext cx="242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EC523D2-996A-55C0-6146-477EA1E26214}"/>
                    </a:ext>
                  </a:extLst>
                </p14:cNvPr>
                <p14:cNvContentPartPr/>
                <p14:nvPr/>
              </p14:nvContentPartPr>
              <p14:xfrm>
                <a:off x="541298" y="2900986"/>
                <a:ext cx="1744560" cy="2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EC523D2-996A-55C0-6146-477EA1E262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2658" y="2892346"/>
                  <a:ext cx="17622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5DBC5EE-99DC-F9D8-693F-554179F850BF}"/>
              </a:ext>
            </a:extLst>
          </p:cNvPr>
          <p:cNvGrpSpPr/>
          <p:nvPr/>
        </p:nvGrpSpPr>
        <p:grpSpPr>
          <a:xfrm>
            <a:off x="521858" y="3455026"/>
            <a:ext cx="1971360" cy="493920"/>
            <a:chOff x="521858" y="3455026"/>
            <a:chExt cx="19713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02CF48-3680-9DEE-89C1-B4EB8ECF73D2}"/>
                    </a:ext>
                  </a:extLst>
                </p14:cNvPr>
                <p14:cNvContentPartPr/>
                <p14:nvPr/>
              </p14:nvContentPartPr>
              <p14:xfrm>
                <a:off x="751538" y="3493186"/>
                <a:ext cx="233640" cy="34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02CF48-3680-9DEE-89C1-B4EB8ECF73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2538" y="3484186"/>
                  <a:ext cx="25128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FD5513-AFD1-394D-A073-9D118B250FB4}"/>
                    </a:ext>
                  </a:extLst>
                </p14:cNvPr>
                <p14:cNvContentPartPr/>
                <p14:nvPr/>
              </p14:nvContentPartPr>
              <p14:xfrm>
                <a:off x="1158698" y="3527026"/>
                <a:ext cx="152640" cy="42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FD5513-AFD1-394D-A073-9D118B250F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50058" y="3518386"/>
                  <a:ext cx="1702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C508261-0ABE-DDCD-EA8C-DC22321A8C36}"/>
                    </a:ext>
                  </a:extLst>
                </p14:cNvPr>
                <p14:cNvContentPartPr/>
                <p14:nvPr/>
              </p14:nvContentPartPr>
              <p14:xfrm>
                <a:off x="1513658" y="3566266"/>
                <a:ext cx="257400" cy="331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C508261-0ABE-DDCD-EA8C-DC22321A8C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04658" y="3557266"/>
                  <a:ext cx="2750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889FEF-E9C2-DD5D-62E6-06ED6876D8EB}"/>
                    </a:ext>
                  </a:extLst>
                </p14:cNvPr>
                <p14:cNvContentPartPr/>
                <p14:nvPr/>
              </p14:nvContentPartPr>
              <p14:xfrm>
                <a:off x="1517618" y="3747346"/>
                <a:ext cx="17280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889FEF-E9C2-DD5D-62E6-06ED6876D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08978" y="3738706"/>
                  <a:ext cx="19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E4632C-CD73-EF27-37D8-F09A11438FAC}"/>
                    </a:ext>
                  </a:extLst>
                </p14:cNvPr>
                <p14:cNvContentPartPr/>
                <p14:nvPr/>
              </p14:nvContentPartPr>
              <p14:xfrm>
                <a:off x="1925498" y="3455026"/>
                <a:ext cx="334080" cy="467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E4632C-CD73-EF27-37D8-F09A11438F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16858" y="3446386"/>
                  <a:ext cx="3517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3E184F9-F810-7EA0-917B-4DE474E26D1C}"/>
                    </a:ext>
                  </a:extLst>
                </p14:cNvPr>
                <p14:cNvContentPartPr/>
                <p14:nvPr/>
              </p14:nvContentPartPr>
              <p14:xfrm>
                <a:off x="521858" y="3668146"/>
                <a:ext cx="1971360" cy="27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3E184F9-F810-7EA0-917B-4DE474E26D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2858" y="3659506"/>
                  <a:ext cx="19890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89740E0-20AF-02A1-2F5D-6A0A5D82CE02}"/>
              </a:ext>
            </a:extLst>
          </p:cNvPr>
          <p:cNvGrpSpPr/>
          <p:nvPr/>
        </p:nvGrpSpPr>
        <p:grpSpPr>
          <a:xfrm>
            <a:off x="756218" y="4140466"/>
            <a:ext cx="1566720" cy="557280"/>
            <a:chOff x="756218" y="4140466"/>
            <a:chExt cx="1566720" cy="5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08D8441-CDBC-4D64-E177-F9ED24125D4B}"/>
                    </a:ext>
                  </a:extLst>
                </p14:cNvPr>
                <p14:cNvContentPartPr/>
                <p14:nvPr/>
              </p14:nvContentPartPr>
              <p14:xfrm>
                <a:off x="756218" y="4227946"/>
                <a:ext cx="293760" cy="405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08D8441-CDBC-4D64-E177-F9ED24125D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7218" y="4218946"/>
                  <a:ext cx="3114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383352-A3B0-8E8C-FD80-57DBFA11B267}"/>
                    </a:ext>
                  </a:extLst>
                </p14:cNvPr>
                <p14:cNvContentPartPr/>
                <p14:nvPr/>
              </p14:nvContentPartPr>
              <p14:xfrm>
                <a:off x="1160138" y="4359346"/>
                <a:ext cx="279000" cy="11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383352-A3B0-8E8C-FD80-57DBFA11B26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1498" y="4350346"/>
                  <a:ext cx="296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4E8867-69AE-D50D-2DA4-7891A93C8142}"/>
                    </a:ext>
                  </a:extLst>
                </p14:cNvPr>
                <p14:cNvContentPartPr/>
                <p14:nvPr/>
              </p14:nvContentPartPr>
              <p14:xfrm>
                <a:off x="1311698" y="4361506"/>
                <a:ext cx="47160" cy="333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4E8867-69AE-D50D-2DA4-7891A93C81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03058" y="4352866"/>
                  <a:ext cx="64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7D2DA88-C304-9141-91D8-38F8176F7240}"/>
                    </a:ext>
                  </a:extLst>
                </p14:cNvPr>
                <p14:cNvContentPartPr/>
                <p14:nvPr/>
              </p14:nvContentPartPr>
              <p14:xfrm>
                <a:off x="1711298" y="4221466"/>
                <a:ext cx="284760" cy="476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7D2DA88-C304-9141-91D8-38F8176F724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2298" y="4212826"/>
                  <a:ext cx="3024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FF8E052-1E61-B0D4-0FFF-96FADDD570E3}"/>
                    </a:ext>
                  </a:extLst>
                </p14:cNvPr>
                <p14:cNvContentPartPr/>
                <p14:nvPr/>
              </p14:nvContentPartPr>
              <p14:xfrm>
                <a:off x="1772858" y="4537546"/>
                <a:ext cx="15804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FF8E052-1E61-B0D4-0FFF-96FADDD570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64218" y="4528546"/>
                  <a:ext cx="175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4A2F775-9561-C9AE-5102-294D5F192559}"/>
                    </a:ext>
                  </a:extLst>
                </p14:cNvPr>
                <p14:cNvContentPartPr/>
                <p14:nvPr/>
              </p14:nvContentPartPr>
              <p14:xfrm>
                <a:off x="2155538" y="4140466"/>
                <a:ext cx="167400" cy="512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4A2F775-9561-C9AE-5102-294D5F1925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6538" y="4131466"/>
                  <a:ext cx="185040" cy="53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6C3C01D-DB45-A93C-F971-2EE36A726C0D}"/>
                  </a:ext>
                </a:extLst>
              </p14:cNvPr>
              <p14:cNvContentPartPr/>
              <p14:nvPr/>
            </p14:nvContentPartPr>
            <p14:xfrm>
              <a:off x="2181098" y="4854346"/>
              <a:ext cx="236520" cy="39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6C3C01D-DB45-A93C-F971-2EE36A726C0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172458" y="4845346"/>
                <a:ext cx="254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A2E0B50-B125-86AB-78D1-D3933A117E3B}"/>
                  </a:ext>
                </a:extLst>
              </p14:cNvPr>
              <p14:cNvContentPartPr/>
              <p14:nvPr/>
            </p14:nvContentPartPr>
            <p14:xfrm>
              <a:off x="10628498" y="2567626"/>
              <a:ext cx="278640" cy="45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A2E0B50-B125-86AB-78D1-D3933A117E3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619858" y="2558626"/>
                <a:ext cx="2962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7EE8C53-9118-A0A3-B814-5AD61F14DDD2}"/>
                  </a:ext>
                </a:extLst>
              </p14:cNvPr>
              <p14:cNvContentPartPr/>
              <p14:nvPr/>
            </p14:nvContentPartPr>
            <p14:xfrm>
              <a:off x="5171258" y="1959586"/>
              <a:ext cx="265680" cy="507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7EE8C53-9118-A0A3-B814-5AD61F14DD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62618" y="1950946"/>
                <a:ext cx="283320" cy="52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38A249CC-4D00-8115-3A5C-0E550D00EF1F}"/>
              </a:ext>
            </a:extLst>
          </p:cNvPr>
          <p:cNvGrpSpPr/>
          <p:nvPr/>
        </p:nvGrpSpPr>
        <p:grpSpPr>
          <a:xfrm>
            <a:off x="3203498" y="1990546"/>
            <a:ext cx="950040" cy="572400"/>
            <a:chOff x="3203498" y="1990546"/>
            <a:chExt cx="95004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9D6DDCC-9AEE-517C-5554-BEB06402D66C}"/>
                    </a:ext>
                  </a:extLst>
                </p14:cNvPr>
                <p14:cNvContentPartPr/>
                <p14:nvPr/>
              </p14:nvContentPartPr>
              <p14:xfrm>
                <a:off x="3203498" y="2003506"/>
                <a:ext cx="318960" cy="559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9D6DDCC-9AEE-517C-5554-BEB06402D6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94858" y="1994506"/>
                  <a:ext cx="33660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887360-76BD-9BBD-3C9F-A8F621174435}"/>
                    </a:ext>
                  </a:extLst>
                </p14:cNvPr>
                <p14:cNvContentPartPr/>
                <p14:nvPr/>
              </p14:nvContentPartPr>
              <p14:xfrm>
                <a:off x="3804338" y="1990546"/>
                <a:ext cx="349200" cy="4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887360-76BD-9BBD-3C9F-A8F6211744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95698" y="1981546"/>
                  <a:ext cx="366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48A2E1-7DD8-6D8F-52D8-D2473BC359E8}"/>
                    </a:ext>
                  </a:extLst>
                </p14:cNvPr>
                <p14:cNvContentPartPr/>
                <p14:nvPr/>
              </p14:nvContentPartPr>
              <p14:xfrm>
                <a:off x="4021058" y="2006386"/>
                <a:ext cx="360" cy="438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48A2E1-7DD8-6D8F-52D8-D2473BC359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2418" y="1997386"/>
                  <a:ext cx="18000" cy="4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F8F738D-0D8C-7DC7-9A79-E8F1D9BB773E}"/>
                  </a:ext>
                </a:extLst>
              </p14:cNvPr>
              <p14:cNvContentPartPr/>
              <p14:nvPr/>
            </p14:nvContentPartPr>
            <p14:xfrm>
              <a:off x="10615178" y="2048506"/>
              <a:ext cx="236160" cy="327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F8F738D-0D8C-7DC7-9A79-E8F1D9BB77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606178" y="2039506"/>
                <a:ext cx="25380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020A74E-98F1-8323-7255-4B07AAC5ACC8}"/>
                  </a:ext>
                </a:extLst>
              </p14:cNvPr>
              <p14:cNvContentPartPr/>
              <p14:nvPr/>
            </p14:nvContentPartPr>
            <p14:xfrm>
              <a:off x="3288458" y="2778226"/>
              <a:ext cx="326880" cy="321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020A74E-98F1-8323-7255-4B07AAC5AC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79458" y="2769586"/>
                <a:ext cx="3445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64B3B5B-48F5-5682-3C59-82CE20B2FBAE}"/>
                  </a:ext>
                </a:extLst>
              </p14:cNvPr>
              <p14:cNvContentPartPr/>
              <p14:nvPr/>
            </p14:nvContentPartPr>
            <p14:xfrm>
              <a:off x="3355418" y="3001786"/>
              <a:ext cx="230400" cy="4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64B3B5B-48F5-5682-3C59-82CE20B2FB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46418" y="2992786"/>
                <a:ext cx="24804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7743392-0017-ED0F-7CBC-590982F68740}"/>
              </a:ext>
            </a:extLst>
          </p:cNvPr>
          <p:cNvGrpSpPr/>
          <p:nvPr/>
        </p:nvGrpSpPr>
        <p:grpSpPr>
          <a:xfrm>
            <a:off x="3122858" y="2665546"/>
            <a:ext cx="2655000" cy="416520"/>
            <a:chOff x="3122858" y="2665546"/>
            <a:chExt cx="265500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D5831F5-581F-1CD0-47CC-B1A3D64CC704}"/>
                    </a:ext>
                  </a:extLst>
                </p14:cNvPr>
                <p14:cNvContentPartPr/>
                <p14:nvPr/>
              </p14:nvContentPartPr>
              <p14:xfrm>
                <a:off x="3822698" y="2771386"/>
                <a:ext cx="309240" cy="20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D5831F5-581F-1CD0-47CC-B1A3D64CC7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13698" y="2762386"/>
                  <a:ext cx="32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AB229AE-BB3E-5D0E-A982-E39E2DAC5DB2}"/>
                    </a:ext>
                  </a:extLst>
                </p14:cNvPr>
                <p14:cNvContentPartPr/>
                <p14:nvPr/>
              </p14:nvContentPartPr>
              <p14:xfrm>
                <a:off x="3935738" y="2798746"/>
                <a:ext cx="78120" cy="237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AB229AE-BB3E-5D0E-A982-E39E2DAC5D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7098" y="2789746"/>
                  <a:ext cx="95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EFA5E7-D94E-546D-45E6-B79E69746398}"/>
                    </a:ext>
                  </a:extLst>
                </p14:cNvPr>
                <p14:cNvContentPartPr/>
                <p14:nvPr/>
              </p14:nvContentPartPr>
              <p14:xfrm>
                <a:off x="4676618" y="2665546"/>
                <a:ext cx="333000" cy="32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EFA5E7-D94E-546D-45E6-B79E697463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67978" y="2656546"/>
                  <a:ext cx="3506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FB1507-DE21-F48E-C3EF-6AFEBBE6ECBB}"/>
                    </a:ext>
                  </a:extLst>
                </p14:cNvPr>
                <p14:cNvContentPartPr/>
                <p14:nvPr/>
              </p14:nvContentPartPr>
              <p14:xfrm>
                <a:off x="4734578" y="2880826"/>
                <a:ext cx="275400" cy="36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FB1507-DE21-F48E-C3EF-6AFEBBE6EC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5938" y="2871826"/>
                  <a:ext cx="293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6698C98-890D-674B-44E1-D6036D0FB1FB}"/>
                    </a:ext>
                  </a:extLst>
                </p14:cNvPr>
                <p14:cNvContentPartPr/>
                <p14:nvPr/>
              </p14:nvContentPartPr>
              <p14:xfrm>
                <a:off x="5354858" y="2693626"/>
                <a:ext cx="193320" cy="38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6698C98-890D-674B-44E1-D6036D0FB1F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45858" y="2684986"/>
                  <a:ext cx="210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4DB0F6E-B8CB-E456-9658-EB6D1AB4AA15}"/>
                    </a:ext>
                  </a:extLst>
                </p14:cNvPr>
                <p14:cNvContentPartPr/>
                <p14:nvPr/>
              </p14:nvContentPartPr>
              <p14:xfrm>
                <a:off x="3122858" y="2909626"/>
                <a:ext cx="2655000" cy="27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4DB0F6E-B8CB-E456-9658-EB6D1AB4AA1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4218" y="2900986"/>
                  <a:ext cx="267264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F17D8C8-A613-1700-1625-3015421C9F93}"/>
                  </a:ext>
                </a:extLst>
              </p14:cNvPr>
              <p14:cNvContentPartPr/>
              <p14:nvPr/>
            </p14:nvContentPartPr>
            <p14:xfrm>
              <a:off x="3298538" y="3503986"/>
              <a:ext cx="277560" cy="385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F17D8C8-A613-1700-1625-3015421C9F9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89898" y="3495346"/>
                <a:ext cx="295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80E1833-F915-562A-B0EF-8446C44FF384}"/>
                  </a:ext>
                </a:extLst>
              </p14:cNvPr>
              <p14:cNvContentPartPr/>
              <p14:nvPr/>
            </p14:nvContentPartPr>
            <p14:xfrm>
              <a:off x="4107098" y="3404266"/>
              <a:ext cx="263880" cy="470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80E1833-F915-562A-B0EF-8446C44FF38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098098" y="3395626"/>
                <a:ext cx="28152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46A3A86-C6E0-71AE-5EA2-5FB1256BD47E}"/>
              </a:ext>
            </a:extLst>
          </p:cNvPr>
          <p:cNvGrpSpPr/>
          <p:nvPr/>
        </p:nvGrpSpPr>
        <p:grpSpPr>
          <a:xfrm>
            <a:off x="4604258" y="3439546"/>
            <a:ext cx="964080" cy="485640"/>
            <a:chOff x="4604258" y="3439546"/>
            <a:chExt cx="96408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0E6335B-2575-043E-7BF4-E5590E852119}"/>
                    </a:ext>
                  </a:extLst>
                </p14:cNvPr>
                <p14:cNvContentPartPr/>
                <p14:nvPr/>
              </p14:nvContentPartPr>
              <p14:xfrm>
                <a:off x="4643858" y="3456466"/>
                <a:ext cx="348840" cy="425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0E6335B-2575-043E-7BF4-E5590E85211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4858" y="3447466"/>
                  <a:ext cx="3664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0ADBB1-841A-893C-AD30-CC116D37A7F4}"/>
                    </a:ext>
                  </a:extLst>
                </p14:cNvPr>
                <p14:cNvContentPartPr/>
                <p14:nvPr/>
              </p14:nvContentPartPr>
              <p14:xfrm>
                <a:off x="4604258" y="3712786"/>
                <a:ext cx="398520" cy="2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0ADBB1-841A-893C-AD30-CC116D37A7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95258" y="3704146"/>
                  <a:ext cx="416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6DA6EA-8A09-DABD-1B54-4D9583C58903}"/>
                    </a:ext>
                  </a:extLst>
                </p14:cNvPr>
                <p14:cNvContentPartPr/>
                <p14:nvPr/>
              </p14:nvContentPartPr>
              <p14:xfrm>
                <a:off x="5352698" y="3439546"/>
                <a:ext cx="215640" cy="485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6DA6EA-8A09-DABD-1B54-4D9583C5890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44058" y="3430546"/>
                  <a:ext cx="233280" cy="50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BD44E9-68FD-E0B0-699C-09F931CA1CE5}"/>
              </a:ext>
            </a:extLst>
          </p:cNvPr>
          <p:cNvGrpSpPr/>
          <p:nvPr/>
        </p:nvGrpSpPr>
        <p:grpSpPr>
          <a:xfrm>
            <a:off x="9829658" y="2156506"/>
            <a:ext cx="388440" cy="410040"/>
            <a:chOff x="9829658" y="2156506"/>
            <a:chExt cx="38844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AAC5B2-90B2-5009-1154-48198C651A25}"/>
                    </a:ext>
                  </a:extLst>
                </p14:cNvPr>
                <p14:cNvContentPartPr/>
                <p14:nvPr/>
              </p14:nvContentPartPr>
              <p14:xfrm>
                <a:off x="9829658" y="2156506"/>
                <a:ext cx="388440" cy="346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AAC5B2-90B2-5009-1154-48198C651A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0658" y="2147866"/>
                  <a:ext cx="406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360B651-8409-ACC5-93B4-EF40A28C864D}"/>
                    </a:ext>
                  </a:extLst>
                </p14:cNvPr>
                <p14:cNvContentPartPr/>
                <p14:nvPr/>
              </p14:nvContentPartPr>
              <p14:xfrm>
                <a:off x="9898778" y="2562946"/>
                <a:ext cx="132120" cy="3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360B651-8409-ACC5-93B4-EF40A28C86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90138" y="2554306"/>
                  <a:ext cx="1497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C729F98-6EC7-0FEF-D138-868623509677}"/>
                  </a:ext>
                </a:extLst>
              </p14:cNvPr>
              <p14:cNvContentPartPr/>
              <p14:nvPr/>
            </p14:nvContentPartPr>
            <p14:xfrm>
              <a:off x="6596138" y="2013226"/>
              <a:ext cx="262440" cy="4042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C729F98-6EC7-0FEF-D138-86862350967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87498" y="2004226"/>
                <a:ext cx="280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172AB8C-70AD-AC2D-90C1-4E853C40134D}"/>
                  </a:ext>
                </a:extLst>
              </p14:cNvPr>
              <p14:cNvContentPartPr/>
              <p14:nvPr/>
            </p14:nvContentPartPr>
            <p14:xfrm>
              <a:off x="7303898" y="1992346"/>
              <a:ext cx="305280" cy="4053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172AB8C-70AD-AC2D-90C1-4E853C40134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294898" y="1983706"/>
                <a:ext cx="322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B8160EA-1073-52BB-177C-E317C0D83AA5}"/>
                  </a:ext>
                </a:extLst>
              </p14:cNvPr>
              <p14:cNvContentPartPr/>
              <p14:nvPr/>
            </p14:nvContentPartPr>
            <p14:xfrm>
              <a:off x="8447258" y="2103946"/>
              <a:ext cx="275040" cy="4179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B8160EA-1073-52BB-177C-E317C0D83AA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38258" y="2095306"/>
                <a:ext cx="292680" cy="43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58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8F0502E5-3A76-86F0-06D9-D2E1C54D69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Modelled Answers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ED3E3A1-7698-63AA-ACD6-438535AB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1" y="123840"/>
            <a:ext cx="1603359" cy="830997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2B87D85-4D60-70B0-C036-EA0E16EF4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895650" cy="725034"/>
          </a:xfr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49B0536-5269-B62E-B9D6-61A4A2FCE211}"/>
              </a:ext>
            </a:extLst>
          </p:cNvPr>
          <p:cNvGrpSpPr/>
          <p:nvPr/>
        </p:nvGrpSpPr>
        <p:grpSpPr>
          <a:xfrm>
            <a:off x="5556458" y="1849426"/>
            <a:ext cx="203040" cy="381240"/>
            <a:chOff x="5556458" y="1849426"/>
            <a:chExt cx="2030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2B61A1-1B6F-7401-D023-D7D7778EEEFA}"/>
                    </a:ext>
                  </a:extLst>
                </p14:cNvPr>
                <p14:cNvContentPartPr/>
                <p14:nvPr/>
              </p14:nvContentPartPr>
              <p14:xfrm>
                <a:off x="5556458" y="1849426"/>
                <a:ext cx="203040" cy="38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2B61A1-1B6F-7401-D023-D7D7778EEE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47458" y="1840786"/>
                  <a:ext cx="220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A013D7-52CC-0F02-9FC6-135B2CDBB9FF}"/>
                    </a:ext>
                  </a:extLst>
                </p14:cNvPr>
                <p14:cNvContentPartPr/>
                <p14:nvPr/>
              </p14:nvContentPartPr>
              <p14:xfrm>
                <a:off x="5558618" y="2074426"/>
                <a:ext cx="17352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A013D7-52CC-0F02-9FC6-135B2CDBB9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9978" y="2065786"/>
                  <a:ext cx="1911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C8B43E-823A-F79D-251E-E512A7283701}"/>
              </a:ext>
            </a:extLst>
          </p:cNvPr>
          <p:cNvGrpSpPr/>
          <p:nvPr/>
        </p:nvGrpSpPr>
        <p:grpSpPr>
          <a:xfrm>
            <a:off x="8665778" y="1841866"/>
            <a:ext cx="356400" cy="424080"/>
            <a:chOff x="8665778" y="1841866"/>
            <a:chExt cx="3564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8237A5-DD86-EF39-0A94-0A52B3D95004}"/>
                    </a:ext>
                  </a:extLst>
                </p14:cNvPr>
                <p14:cNvContentPartPr/>
                <p14:nvPr/>
              </p14:nvContentPartPr>
              <p14:xfrm>
                <a:off x="8665778" y="1841866"/>
                <a:ext cx="313920" cy="42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8237A5-DD86-EF39-0A94-0A52B3D950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57138" y="1832866"/>
                  <a:ext cx="3315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55985D-58D3-9646-83F2-76C4EB02C0D7}"/>
                    </a:ext>
                  </a:extLst>
                </p14:cNvPr>
                <p14:cNvContentPartPr/>
                <p14:nvPr/>
              </p14:nvContentPartPr>
              <p14:xfrm>
                <a:off x="8732378" y="2042026"/>
                <a:ext cx="289800" cy="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55985D-58D3-9646-83F2-76C4EB02C0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23738" y="2033386"/>
                  <a:ext cx="30744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A2EDB87-D83D-98E5-1E64-2095CC45553E}"/>
                  </a:ext>
                </a:extLst>
              </p14:cNvPr>
              <p14:cNvContentPartPr/>
              <p14:nvPr/>
            </p14:nvContentPartPr>
            <p14:xfrm>
              <a:off x="11511578" y="1823866"/>
              <a:ext cx="79200" cy="760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A2EDB87-D83D-98E5-1E64-2095CC4555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502578" y="1814866"/>
                <a:ext cx="96840" cy="77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2A8CC5B-A88C-F10E-EE22-89B6FCCA5507}"/>
              </a:ext>
            </a:extLst>
          </p:cNvPr>
          <p:cNvGrpSpPr/>
          <p:nvPr/>
        </p:nvGrpSpPr>
        <p:grpSpPr>
          <a:xfrm>
            <a:off x="750098" y="2557546"/>
            <a:ext cx="1646280" cy="299880"/>
            <a:chOff x="750098" y="2557546"/>
            <a:chExt cx="16462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3D4BD5F-5B1C-93B9-9554-AD5F9A79A042}"/>
                    </a:ext>
                  </a:extLst>
                </p14:cNvPr>
                <p14:cNvContentPartPr/>
                <p14:nvPr/>
              </p14:nvContentPartPr>
              <p14:xfrm>
                <a:off x="910658" y="2576626"/>
                <a:ext cx="316800" cy="254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3D4BD5F-5B1C-93B9-9554-AD5F9A79A04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658" y="2567986"/>
                  <a:ext cx="334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F40C72-473D-1F5F-B107-4F62E69BF4AB}"/>
                    </a:ext>
                  </a:extLst>
                </p14:cNvPr>
                <p14:cNvContentPartPr/>
                <p14:nvPr/>
              </p14:nvContentPartPr>
              <p14:xfrm>
                <a:off x="1424378" y="2652586"/>
                <a:ext cx="360" cy="187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F40C72-473D-1F5F-B107-4F62E69BF4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15378" y="2643946"/>
                  <a:ext cx="18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40780CE-8CEC-B87C-92C2-9B88CBD42505}"/>
                    </a:ext>
                  </a:extLst>
                </p14:cNvPr>
                <p14:cNvContentPartPr/>
                <p14:nvPr/>
              </p14:nvContentPartPr>
              <p14:xfrm>
                <a:off x="1719218" y="2557546"/>
                <a:ext cx="215280" cy="276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40780CE-8CEC-B87C-92C2-9B88CBD425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10218" y="2548546"/>
                  <a:ext cx="2329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FD50FF-8C50-BB32-5264-58CA65856E29}"/>
                    </a:ext>
                  </a:extLst>
                </p14:cNvPr>
                <p14:cNvContentPartPr/>
                <p14:nvPr/>
              </p14:nvContentPartPr>
              <p14:xfrm>
                <a:off x="2071298" y="2560786"/>
                <a:ext cx="253800" cy="29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FD50FF-8C50-BB32-5264-58CA65856E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2658" y="2552146"/>
                  <a:ext cx="271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7D04FC-871F-E09E-74B2-735F0E7A9BBD}"/>
                    </a:ext>
                  </a:extLst>
                </p14:cNvPr>
                <p14:cNvContentPartPr/>
                <p14:nvPr/>
              </p14:nvContentPartPr>
              <p14:xfrm>
                <a:off x="2095418" y="2754106"/>
                <a:ext cx="18360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7D04FC-871F-E09E-74B2-735F0E7A9B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86778" y="2745106"/>
                  <a:ext cx="20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7D2920-5AD8-992D-8C6B-828E14C5CC21}"/>
                    </a:ext>
                  </a:extLst>
                </p14:cNvPr>
                <p14:cNvContentPartPr/>
                <p14:nvPr/>
              </p14:nvContentPartPr>
              <p14:xfrm>
                <a:off x="750098" y="2744746"/>
                <a:ext cx="164628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7D2920-5AD8-992D-8C6B-828E14C5CC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1098" y="2735746"/>
                  <a:ext cx="16639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8328DFF-4344-930F-E9D6-7B5A2837C0F7}"/>
                  </a:ext>
                </a:extLst>
              </p14:cNvPr>
              <p14:cNvContentPartPr/>
              <p14:nvPr/>
            </p14:nvContentPartPr>
            <p14:xfrm>
              <a:off x="10543538" y="2357386"/>
              <a:ext cx="327960" cy="15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8328DFF-4344-930F-E9D6-7B5A2837C0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34898" y="2348386"/>
                <a:ext cx="34560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0473E163-9782-F7E3-61B0-98E53DAC40D9}"/>
              </a:ext>
            </a:extLst>
          </p:cNvPr>
          <p:cNvGrpSpPr/>
          <p:nvPr/>
        </p:nvGrpSpPr>
        <p:grpSpPr>
          <a:xfrm>
            <a:off x="932258" y="3211306"/>
            <a:ext cx="1571760" cy="444960"/>
            <a:chOff x="932258" y="3211306"/>
            <a:chExt cx="157176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E96CC1-CB4E-4949-ACF8-ECB446D03672}"/>
                    </a:ext>
                  </a:extLst>
                </p14:cNvPr>
                <p14:cNvContentPartPr/>
                <p14:nvPr/>
              </p14:nvContentPartPr>
              <p14:xfrm>
                <a:off x="932258" y="3211306"/>
                <a:ext cx="264600" cy="409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E96CC1-CB4E-4949-ACF8-ECB446D036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3618" y="3202306"/>
                  <a:ext cx="28224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71180B-1481-A241-1CB9-A0C7B38916C1}"/>
                    </a:ext>
                  </a:extLst>
                </p14:cNvPr>
                <p14:cNvContentPartPr/>
                <p14:nvPr/>
              </p14:nvContentPartPr>
              <p14:xfrm>
                <a:off x="1291178" y="3262066"/>
                <a:ext cx="272160" cy="291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71180B-1481-A241-1CB9-A0C7B38916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82178" y="3253426"/>
                  <a:ext cx="28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78843B-C0A9-126A-82E4-0793A5C589A1}"/>
                    </a:ext>
                  </a:extLst>
                </p14:cNvPr>
                <p14:cNvContentPartPr/>
                <p14:nvPr/>
              </p14:nvContentPartPr>
              <p14:xfrm>
                <a:off x="1730738" y="3270346"/>
                <a:ext cx="235800" cy="30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78843B-C0A9-126A-82E4-0793A5C589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22098" y="3261706"/>
                  <a:ext cx="253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04E52B2-D604-9C9C-BFAA-E3D613A5AADD}"/>
                    </a:ext>
                  </a:extLst>
                </p14:cNvPr>
                <p14:cNvContentPartPr/>
                <p14:nvPr/>
              </p14:nvContentPartPr>
              <p14:xfrm>
                <a:off x="2190458" y="3245146"/>
                <a:ext cx="313560" cy="411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04E52B2-D604-9C9C-BFAA-E3D613A5AA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1818" y="3236506"/>
                  <a:ext cx="3312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CD0580-DAE4-A022-CE45-358CCA0A8217}"/>
                    </a:ext>
                  </a:extLst>
                </p14:cNvPr>
                <p14:cNvContentPartPr/>
                <p14:nvPr/>
              </p14:nvContentPartPr>
              <p14:xfrm>
                <a:off x="2271818" y="3479866"/>
                <a:ext cx="2127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CD0580-DAE4-A022-CE45-358CCA0A82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63178" y="3471226"/>
                  <a:ext cx="2304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C501A55-455B-EE73-6F63-743B883B8130}"/>
                  </a:ext>
                </a:extLst>
              </p14:cNvPr>
              <p14:cNvContentPartPr/>
              <p14:nvPr/>
            </p14:nvContentPartPr>
            <p14:xfrm>
              <a:off x="10572698" y="1722706"/>
              <a:ext cx="179640" cy="558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C501A55-455B-EE73-6F63-743B883B813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64058" y="1714066"/>
                <a:ext cx="1972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943B954-48DA-64B8-E762-9122B81984D6}"/>
                  </a:ext>
                </a:extLst>
              </p14:cNvPr>
              <p14:cNvContentPartPr/>
              <p14:nvPr/>
            </p14:nvContentPartPr>
            <p14:xfrm>
              <a:off x="4056698" y="1876066"/>
              <a:ext cx="309960" cy="3420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943B954-48DA-64B8-E762-9122B81984D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47698" y="1867066"/>
                <a:ext cx="32760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02A7442-B0D7-0756-56C3-DD32CF94B7C0}"/>
                  </a:ext>
                </a:extLst>
              </p14:cNvPr>
              <p14:cNvContentPartPr/>
              <p14:nvPr/>
            </p14:nvContentPartPr>
            <p14:xfrm>
              <a:off x="3424178" y="1855906"/>
              <a:ext cx="260640" cy="460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02A7442-B0D7-0756-56C3-DD32CF94B7C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15538" y="1847266"/>
                <a:ext cx="2782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7357989-ADE9-DFE9-387A-D63379E29E7C}"/>
                  </a:ext>
                </a:extLst>
              </p14:cNvPr>
              <p14:cNvContentPartPr/>
              <p14:nvPr/>
            </p14:nvContentPartPr>
            <p14:xfrm>
              <a:off x="4811258" y="1863466"/>
              <a:ext cx="283320" cy="329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7357989-ADE9-DFE9-387A-D63379E29E7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02258" y="1854466"/>
                <a:ext cx="30096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B747C95-F359-5AC8-3481-720CCA296D31}"/>
                  </a:ext>
                </a:extLst>
              </p14:cNvPr>
              <p14:cNvContentPartPr/>
              <p14:nvPr/>
            </p14:nvContentPartPr>
            <p14:xfrm>
              <a:off x="9980498" y="2389066"/>
              <a:ext cx="261360" cy="23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B747C95-F359-5AC8-3481-720CCA296D3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71498" y="2380426"/>
                <a:ext cx="279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5767EB08-71E6-CEB7-C08A-7B0553B049F3}"/>
                  </a:ext>
                </a:extLst>
              </p14:cNvPr>
              <p14:cNvContentPartPr/>
              <p14:nvPr/>
            </p14:nvContentPartPr>
            <p14:xfrm>
              <a:off x="3554498" y="2638186"/>
              <a:ext cx="571320" cy="54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5767EB08-71E6-CEB7-C08A-7B0553B049F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5498" y="2629546"/>
                <a:ext cx="58896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0454BF1-2425-52E8-2225-973C93BE038A}"/>
              </a:ext>
            </a:extLst>
          </p:cNvPr>
          <p:cNvGrpSpPr/>
          <p:nvPr/>
        </p:nvGrpSpPr>
        <p:grpSpPr>
          <a:xfrm>
            <a:off x="4333538" y="2744386"/>
            <a:ext cx="1371960" cy="403560"/>
            <a:chOff x="4333538" y="2744386"/>
            <a:chExt cx="137196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735A7AA-EDE0-4AD0-6EEB-204C16EC9908}"/>
                    </a:ext>
                  </a:extLst>
                </p14:cNvPr>
                <p14:cNvContentPartPr/>
                <p14:nvPr/>
              </p14:nvContentPartPr>
              <p14:xfrm>
                <a:off x="4333538" y="2780746"/>
                <a:ext cx="314280" cy="30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735A7AA-EDE0-4AD0-6EEB-204C16EC990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324898" y="2772106"/>
                  <a:ext cx="331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098583-61B7-99B8-91B0-7E39E761D498}"/>
                    </a:ext>
                  </a:extLst>
                </p14:cNvPr>
                <p14:cNvContentPartPr/>
                <p14:nvPr/>
              </p14:nvContentPartPr>
              <p14:xfrm>
                <a:off x="4912058" y="2771746"/>
                <a:ext cx="241560" cy="29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098583-61B7-99B8-91B0-7E39E761D4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03418" y="2762746"/>
                  <a:ext cx="259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D61B7A-C2FF-9750-638C-020584D519A0}"/>
                    </a:ext>
                  </a:extLst>
                </p14:cNvPr>
                <p14:cNvContentPartPr/>
                <p14:nvPr/>
              </p14:nvContentPartPr>
              <p14:xfrm>
                <a:off x="5367458" y="2744386"/>
                <a:ext cx="322920" cy="403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D61B7A-C2FF-9750-638C-020584D519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8458" y="2735746"/>
                  <a:ext cx="3405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5BF4C7-590F-8876-F442-6ED5BF3643C3}"/>
                    </a:ext>
                  </a:extLst>
                </p14:cNvPr>
                <p14:cNvContentPartPr/>
                <p14:nvPr/>
              </p14:nvContentPartPr>
              <p14:xfrm>
                <a:off x="5387258" y="2971186"/>
                <a:ext cx="318240" cy="1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5BF4C7-590F-8876-F442-6ED5BF3643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78258" y="2962186"/>
                  <a:ext cx="335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A3CE4F-7C78-D0FE-821C-E12AF92E36D2}"/>
              </a:ext>
            </a:extLst>
          </p:cNvPr>
          <p:cNvGrpSpPr/>
          <p:nvPr/>
        </p:nvGrpSpPr>
        <p:grpSpPr>
          <a:xfrm>
            <a:off x="7402898" y="1828906"/>
            <a:ext cx="837720" cy="408240"/>
            <a:chOff x="7402898" y="1828906"/>
            <a:chExt cx="83772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28D5BEE-84C6-8B50-6FA7-B1AC9CB7B902}"/>
                    </a:ext>
                  </a:extLst>
                </p14:cNvPr>
                <p14:cNvContentPartPr/>
                <p14:nvPr/>
              </p14:nvContentPartPr>
              <p14:xfrm>
                <a:off x="7402898" y="1887586"/>
                <a:ext cx="323280" cy="349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28D5BEE-84C6-8B50-6FA7-B1AC9CB7B9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394258" y="1878586"/>
                  <a:ext cx="340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4F50B5C-13E6-1322-7E91-BD33F71957E5}"/>
                    </a:ext>
                  </a:extLst>
                </p14:cNvPr>
                <p14:cNvContentPartPr/>
                <p14:nvPr/>
              </p14:nvContentPartPr>
              <p14:xfrm>
                <a:off x="7973858" y="1828906"/>
                <a:ext cx="266760" cy="404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4F50B5C-13E6-1322-7E91-BD33F71957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65218" y="1820266"/>
                  <a:ext cx="284400" cy="42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7B4CA62-FF1A-820C-C6AE-426455AD2DBB}"/>
                  </a:ext>
                </a:extLst>
              </p14:cNvPr>
              <p14:cNvContentPartPr/>
              <p14:nvPr/>
            </p14:nvContentPartPr>
            <p14:xfrm>
              <a:off x="6614858" y="1880386"/>
              <a:ext cx="396720" cy="375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7B4CA62-FF1A-820C-C6AE-426455AD2DB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06218" y="1871386"/>
                <a:ext cx="414360" cy="39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36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29</Words>
  <Application>Microsoft Macintosh PowerPoint</Application>
  <PresentationFormat>Widescreen</PresentationFormat>
  <Paragraphs>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Practice Questions</vt:lpstr>
      <vt:lpstr>Modelled Answers</vt:lpstr>
      <vt:lpstr>PowerPoint Presentation</vt:lpstr>
      <vt:lpstr>Modelled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Hearn</dc:creator>
  <cp:lastModifiedBy>Carolyn Hearn</cp:lastModifiedBy>
  <cp:revision>5</cp:revision>
  <dcterms:created xsi:type="dcterms:W3CDTF">2023-11-23T13:39:18Z</dcterms:created>
  <dcterms:modified xsi:type="dcterms:W3CDTF">2025-03-19T13:58:17Z</dcterms:modified>
</cp:coreProperties>
</file>